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52" r:id="rId3"/>
    <p:sldId id="393" r:id="rId4"/>
    <p:sldId id="389" r:id="rId5"/>
    <p:sldId id="391" r:id="rId6"/>
    <p:sldId id="394" r:id="rId7"/>
    <p:sldId id="396" r:id="rId8"/>
    <p:sldId id="417" r:id="rId9"/>
    <p:sldId id="418" r:id="rId10"/>
    <p:sldId id="397" r:id="rId11"/>
    <p:sldId id="398" r:id="rId12"/>
    <p:sldId id="399" r:id="rId13"/>
    <p:sldId id="400" r:id="rId14"/>
    <p:sldId id="401" r:id="rId15"/>
    <p:sldId id="402" r:id="rId16"/>
    <p:sldId id="404" r:id="rId17"/>
    <p:sldId id="405" r:id="rId18"/>
    <p:sldId id="419" r:id="rId19"/>
    <p:sldId id="412" r:id="rId20"/>
    <p:sldId id="413" r:id="rId21"/>
    <p:sldId id="414" r:id="rId22"/>
    <p:sldId id="415" r:id="rId23"/>
    <p:sldId id="409" r:id="rId24"/>
    <p:sldId id="411" r:id="rId25"/>
    <p:sldId id="387" r:id="rId26"/>
    <p:sldId id="41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81978" autoAdjust="0"/>
  </p:normalViewPr>
  <p:slideViewPr>
    <p:cSldViewPr snapToGrid="0" snapToObjects="1">
      <p:cViewPr varScale="1">
        <p:scale>
          <a:sx n="58" d="100"/>
          <a:sy n="58" d="100"/>
        </p:scale>
        <p:origin x="-1668" y="-84"/>
      </p:cViewPr>
      <p:guideLst>
        <p:guide orient="horz" pos="2160"/>
        <p:guide pos="2880"/>
      </p:guideLst>
    </p:cSldViewPr>
  </p:slideViewPr>
  <p:outlineViewPr>
    <p:cViewPr>
      <p:scale>
        <a:sx n="33" d="100"/>
        <a:sy n="33" d="100"/>
      </p:scale>
      <p:origin x="0" y="5724"/>
    </p:cViewPr>
  </p:outlineViewPr>
  <p:notesTextViewPr>
    <p:cViewPr>
      <p:scale>
        <a:sx n="100" d="100"/>
        <a:sy n="100" d="100"/>
      </p:scale>
      <p:origin x="0" y="0"/>
    </p:cViewPr>
  </p:notesTextViewPr>
  <p:sorterViewPr>
    <p:cViewPr>
      <p:scale>
        <a:sx n="100" d="100"/>
        <a:sy n="100" d="100"/>
      </p:scale>
      <p:origin x="0" y="45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2F2E6-4B8A-49C1-AFB7-83CD8BD194CC}"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zh-TW" altLang="en-US"/>
        </a:p>
      </dgm:t>
    </dgm:pt>
    <dgm:pt modelId="{B7098155-9EE8-49F2-8BF2-1D2FF9136A36}">
      <dgm:prSet phldrT="[文字]"/>
      <dgm:spPr/>
      <dgm:t>
        <a:bodyPr/>
        <a:lstStyle/>
        <a:p>
          <a:r>
            <a:rPr lang="en-US" altLang="zh-TW" dirty="0" smtClean="0">
              <a:latin typeface="+mj-lt"/>
              <a:ea typeface="標楷體" panose="03000509000000000000" pitchFamily="65" charset="-120"/>
              <a:cs typeface="Times New Roman" panose="02020603050405020304" pitchFamily="18" charset="0"/>
            </a:rPr>
            <a:t>1</a:t>
          </a:r>
          <a:endParaRPr lang="zh-TW" altLang="en-US" dirty="0">
            <a:latin typeface="+mj-lt"/>
            <a:ea typeface="標楷體" panose="03000509000000000000" pitchFamily="65" charset="-120"/>
            <a:cs typeface="Times New Roman" panose="02020603050405020304" pitchFamily="18" charset="0"/>
          </a:endParaRPr>
        </a:p>
      </dgm:t>
    </dgm:pt>
    <dgm:pt modelId="{349E7E9E-A42E-443D-9DF9-D4FEA05AC631}" type="parTrans" cxnId="{AE0DAD11-B0B3-4F93-BA9E-7CFDB9F99D35}">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33F868E7-F830-4A38-8E9A-37970B30BC77}" type="sibTrans" cxnId="{AE0DAD11-B0B3-4F93-BA9E-7CFDB9F99D35}">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040B3FA3-7A5B-4E46-854B-AD8D13282901}">
      <dgm:prSet phldrT="[文字]"/>
      <dgm:spPr/>
      <dgm: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點名</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50993F0A-DB69-443D-AA59-A74CEEB467B9}" type="parTrans" cxnId="{8ED8FC6B-81B2-4164-9365-F3FD97B4CFF5}">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701A9714-02AB-4C5F-8786-C343B0A72470}" type="sibTrans" cxnId="{8ED8FC6B-81B2-4164-9365-F3FD97B4CFF5}">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BFD0C3DD-6A87-480E-86B8-781145F44C7D}">
      <dgm:prSet phldrT="[文字]"/>
      <dgm:spPr/>
      <dgm:t>
        <a:bodyPr/>
        <a:lstStyle/>
        <a:p>
          <a:r>
            <a:rPr lang="zh-TW" altLang="en-US" b="0" smtClean="0">
              <a:latin typeface="Times New Roman" panose="02020603050405020304" pitchFamily="18" charset="0"/>
              <a:ea typeface="標楷體" panose="03000509000000000000" pitchFamily="65" charset="-120"/>
              <a:cs typeface="Times New Roman" panose="02020603050405020304" pitchFamily="18" charset="0"/>
            </a:rPr>
            <a:t>常設發言人名單</a:t>
          </a:r>
          <a:endParaRPr lang="zh-TW" altLang="en-US"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4A27A7E3-2DBD-4CC9-A538-261244A4E8B1}" type="parTrans" cxnId="{CFE3EFEE-929D-4D10-ACB2-BE331F37BE44}">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20505785-322D-455C-BF19-8CA443F0E9E2}" type="sibTrans" cxnId="{CFE3EFEE-929D-4D10-ACB2-BE331F37BE44}">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60BC3DB8-8273-406D-AEAB-98B9C7229313}">
      <dgm:prSet phldrT="[文字]"/>
      <dgm:spPr/>
      <dgm:t>
        <a:bodyPr/>
        <a:lstStyle/>
        <a:p>
          <a:r>
            <a:rPr lang="en-US" altLang="zh-TW" dirty="0" smtClean="0">
              <a:latin typeface="+mj-lt"/>
              <a:ea typeface="標楷體" panose="03000509000000000000" pitchFamily="65" charset="-120"/>
              <a:cs typeface="Times New Roman" panose="02020603050405020304" pitchFamily="18" charset="0"/>
            </a:rPr>
            <a:t>2</a:t>
          </a:r>
          <a:endParaRPr lang="zh-TW" altLang="en-US" dirty="0">
            <a:latin typeface="+mj-lt"/>
            <a:ea typeface="標楷體" panose="03000509000000000000" pitchFamily="65" charset="-120"/>
            <a:cs typeface="Times New Roman" panose="02020603050405020304" pitchFamily="18" charset="0"/>
          </a:endParaRPr>
        </a:p>
      </dgm:t>
    </dgm:pt>
    <dgm:pt modelId="{BD470D93-5574-4FBB-9762-66BE917B7207}" type="parTrans" cxnId="{9AF3A48F-4E4B-4E7F-8A8F-36508E610762}">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C5EE8F12-D73F-4D20-81CC-3FAF5E7FD4AB}" type="sibTrans" cxnId="{9AF3A48F-4E4B-4E7F-8A8F-36508E610762}">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1C4FF624-1BAB-4A06-8A6D-4979FDAE0ECC}">
      <dgm:prSet phldrT="[文字]"/>
      <dgm:spPr/>
      <dgm: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工作文件</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93FD18A3-9BCA-4153-B9A2-194294C8507D}" type="parTrans" cxnId="{83B8F2A0-E1B3-4248-9CE1-A0B8ADE53C47}">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3D8E8C45-CB9D-41A3-AAA7-F62883AD37E0}" type="sibTrans" cxnId="{83B8F2A0-E1B3-4248-9CE1-A0B8ADE53C47}">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6BF499AC-C1C9-4300-8483-C35E4D499141}">
      <dgm:prSet phldrT="[文字]"/>
      <dgm:spPr/>
      <dgm: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決議文草案</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4A2E9AD3-04F3-4E2F-B323-E994DDA8AD04}" type="parTrans" cxnId="{FF1AF226-4D7F-4C50-B007-6F7882A48CAB}">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9DFE1D76-FC96-4E67-B5B7-1D6E891CA9F3}" type="sibTrans" cxnId="{FF1AF226-4D7F-4C50-B007-6F7882A48CAB}">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3FB937F6-5CCA-4789-9560-48BCF2AF4CF5}">
      <dgm:prSet phldrT="[文字]"/>
      <dgm:spPr/>
      <dgm: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動議</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論點</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6FDD2266-306B-4E02-A5A6-39A9A8979168}" type="parTrans" cxnId="{524EF02F-89D0-49EA-962F-85785BFB25CA}">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745603D9-0530-48D0-9E45-A7646B971272}" type="sibTrans" cxnId="{524EF02F-89D0-49EA-962F-85785BFB25CA}">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D1E7A511-7D38-4A97-9753-13C05BD1337C}">
      <dgm:prSet/>
      <dgm:spPr/>
      <dgm:t>
        <a:bodyPr/>
        <a:lstStyle/>
        <a:p>
          <a:r>
            <a:rPr lang="en-US" altLang="zh-TW" dirty="0" smtClean="0">
              <a:latin typeface="+mj-lt"/>
              <a:ea typeface="標楷體" panose="03000509000000000000" pitchFamily="65" charset="-120"/>
              <a:cs typeface="Times New Roman" panose="02020603050405020304" pitchFamily="18" charset="0"/>
            </a:rPr>
            <a:t>3</a:t>
          </a:r>
          <a:endParaRPr lang="zh-TW" altLang="en-US" dirty="0">
            <a:latin typeface="+mj-lt"/>
            <a:ea typeface="標楷體" panose="03000509000000000000" pitchFamily="65" charset="-120"/>
            <a:cs typeface="Times New Roman" panose="02020603050405020304" pitchFamily="18" charset="0"/>
          </a:endParaRPr>
        </a:p>
      </dgm:t>
    </dgm:pt>
    <dgm:pt modelId="{E4180C43-14ED-452B-B8EE-21A1915EC0B6}" type="parTrans" cxnId="{E2EE0C3D-5D3E-4FBC-8486-4FD5F2F3D9A6}">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65F02CA8-02D3-4C49-AD5A-A4D3B6136DC9}" type="sibTrans" cxnId="{E2EE0C3D-5D3E-4FBC-8486-4FD5F2F3D9A6}">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0F83E585-49AE-459C-ADF2-48C9466F6908}">
      <dgm:prSet/>
      <dgm:spPr/>
      <dgm: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投票</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48D791E1-CC90-4136-B0C5-CE8232670651}" type="parTrans" cxnId="{66DA4999-3AFE-4D9D-BAD0-2073BD6EB729}">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3B604188-5760-4E56-8E79-41E7D6589333}" type="sibTrans" cxnId="{66DA4999-3AFE-4D9D-BAD0-2073BD6EB729}">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5EA70487-461F-4D01-BB42-379900A24B94}">
      <dgm:prSet/>
      <dgm:spPr/>
      <dgm: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決議</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E5D9EE88-AFBA-4FE0-AE87-8CF339319D25}" type="parTrans" cxnId="{2DE16986-9F39-4E29-81A6-69CE4642C727}">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FCA13A17-85A1-443D-857B-4F5FE63CEAB6}" type="sibTrans" cxnId="{2DE16986-9F39-4E29-81A6-69CE4642C727}">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7822F502-7EC1-4971-863F-C34ED41144BA}">
      <dgm:prSet/>
      <dgm:spPr/>
      <dgm: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停止討論</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B5C0D6A4-C109-4E9D-B3C3-133BC500541C}" type="parTrans" cxnId="{08CF152A-5662-40B1-9E85-D33581B61376}">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FED3B521-CFD1-4410-81FE-CAFB3B7CE845}" type="sibTrans" cxnId="{08CF152A-5662-40B1-9E85-D33581B61376}">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681F769F-D9D5-4F36-9463-D89AF20599A0}">
      <dgm:prSet phldrT="[文字]"/>
      <dgm:spPr/>
      <dgm: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立場簡述</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dgm:t>
    </dgm:pt>
    <dgm:pt modelId="{A30F8F55-BC59-4B13-972F-34E116B0A825}" type="parTrans" cxnId="{22B75117-E3B6-4674-BA0C-E7FC70369F98}">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72354A43-57CB-42EC-99C3-FBB1A0E43FF1}" type="sibTrans" cxnId="{22B75117-E3B6-4674-BA0C-E7FC70369F98}">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AAD67DDA-212A-4947-A02E-6F8A10057571}" type="pres">
      <dgm:prSet presAssocID="{F9E2F2E6-4B8A-49C1-AFB7-83CD8BD194CC}" presName="Name0" presStyleCnt="0">
        <dgm:presLayoutVars>
          <dgm:dir/>
          <dgm:animLvl val="lvl"/>
          <dgm:resizeHandles val="exact"/>
        </dgm:presLayoutVars>
      </dgm:prSet>
      <dgm:spPr/>
      <dgm:t>
        <a:bodyPr/>
        <a:lstStyle/>
        <a:p>
          <a:endParaRPr lang="en-US"/>
        </a:p>
      </dgm:t>
    </dgm:pt>
    <dgm:pt modelId="{E6F013A7-B5ED-4A84-A6E2-B1215F6934D3}" type="pres">
      <dgm:prSet presAssocID="{B7098155-9EE8-49F2-8BF2-1D2FF9136A36}" presName="vertFlow" presStyleCnt="0"/>
      <dgm:spPr/>
    </dgm:pt>
    <dgm:pt modelId="{2F3440C9-C458-4F1B-987E-F9642FD91A53}" type="pres">
      <dgm:prSet presAssocID="{B7098155-9EE8-49F2-8BF2-1D2FF9136A36}" presName="header" presStyleLbl="node1" presStyleIdx="0" presStyleCnt="3"/>
      <dgm:spPr/>
      <dgm:t>
        <a:bodyPr/>
        <a:lstStyle/>
        <a:p>
          <a:endParaRPr lang="zh-TW" altLang="en-US"/>
        </a:p>
      </dgm:t>
    </dgm:pt>
    <dgm:pt modelId="{6994C7F9-AA25-485E-98AB-2C973854E0BE}" type="pres">
      <dgm:prSet presAssocID="{50993F0A-DB69-443D-AA59-A74CEEB467B9}" presName="parTrans" presStyleLbl="sibTrans2D1" presStyleIdx="0" presStyleCnt="9"/>
      <dgm:spPr/>
      <dgm:t>
        <a:bodyPr/>
        <a:lstStyle/>
        <a:p>
          <a:endParaRPr lang="en-US"/>
        </a:p>
      </dgm:t>
    </dgm:pt>
    <dgm:pt modelId="{FE6F690A-4BE1-4F82-AFF0-0E9165A3726F}" type="pres">
      <dgm:prSet presAssocID="{040B3FA3-7A5B-4E46-854B-AD8D13282901}" presName="child" presStyleLbl="alignAccFollowNode1" presStyleIdx="0" presStyleCnt="9">
        <dgm:presLayoutVars>
          <dgm:chMax val="0"/>
          <dgm:bulletEnabled val="1"/>
        </dgm:presLayoutVars>
      </dgm:prSet>
      <dgm:spPr/>
      <dgm:t>
        <a:bodyPr/>
        <a:lstStyle/>
        <a:p>
          <a:endParaRPr lang="en-US"/>
        </a:p>
      </dgm:t>
    </dgm:pt>
    <dgm:pt modelId="{4416D92A-19D1-4A43-8D05-E537A684549B}" type="pres">
      <dgm:prSet presAssocID="{701A9714-02AB-4C5F-8786-C343B0A72470}" presName="sibTrans" presStyleLbl="sibTrans2D1" presStyleIdx="1" presStyleCnt="9"/>
      <dgm:spPr/>
      <dgm:t>
        <a:bodyPr/>
        <a:lstStyle/>
        <a:p>
          <a:endParaRPr lang="en-US"/>
        </a:p>
      </dgm:t>
    </dgm:pt>
    <dgm:pt modelId="{0124E6B8-E3B6-4850-B3CD-A5887983F9E0}" type="pres">
      <dgm:prSet presAssocID="{681F769F-D9D5-4F36-9463-D89AF20599A0}" presName="child" presStyleLbl="alignAccFollowNode1" presStyleIdx="1" presStyleCnt="9">
        <dgm:presLayoutVars>
          <dgm:chMax val="0"/>
          <dgm:bulletEnabled val="1"/>
        </dgm:presLayoutVars>
      </dgm:prSet>
      <dgm:spPr/>
      <dgm:t>
        <a:bodyPr/>
        <a:lstStyle/>
        <a:p>
          <a:endParaRPr lang="zh-TW" altLang="en-US"/>
        </a:p>
      </dgm:t>
    </dgm:pt>
    <dgm:pt modelId="{83F6C3F9-E55B-4898-8D17-03A12CFE2DF4}" type="pres">
      <dgm:prSet presAssocID="{72354A43-57CB-42EC-99C3-FBB1A0E43FF1}" presName="sibTrans" presStyleLbl="sibTrans2D1" presStyleIdx="2" presStyleCnt="9"/>
      <dgm:spPr/>
      <dgm:t>
        <a:bodyPr/>
        <a:lstStyle/>
        <a:p>
          <a:endParaRPr lang="en-US"/>
        </a:p>
      </dgm:t>
    </dgm:pt>
    <dgm:pt modelId="{DBC7CB8E-E8B8-4F38-8ED2-22FFA259DF3A}" type="pres">
      <dgm:prSet presAssocID="{BFD0C3DD-6A87-480E-86B8-781145F44C7D}" presName="child" presStyleLbl="alignAccFollowNode1" presStyleIdx="2" presStyleCnt="9">
        <dgm:presLayoutVars>
          <dgm:chMax val="0"/>
          <dgm:bulletEnabled val="1"/>
        </dgm:presLayoutVars>
      </dgm:prSet>
      <dgm:spPr/>
      <dgm:t>
        <a:bodyPr/>
        <a:lstStyle/>
        <a:p>
          <a:endParaRPr lang="zh-TW" altLang="en-US"/>
        </a:p>
      </dgm:t>
    </dgm:pt>
    <dgm:pt modelId="{CBC1E405-8C9B-4E42-B33E-253F6549B101}" type="pres">
      <dgm:prSet presAssocID="{20505785-322D-455C-BF19-8CA443F0E9E2}" presName="sibTrans" presStyleLbl="sibTrans2D1" presStyleIdx="3" presStyleCnt="9"/>
      <dgm:spPr/>
      <dgm:t>
        <a:bodyPr/>
        <a:lstStyle/>
        <a:p>
          <a:endParaRPr lang="en-US"/>
        </a:p>
      </dgm:t>
    </dgm:pt>
    <dgm:pt modelId="{8F6659E0-743D-4F90-84B1-EDBED90CFC54}" type="pres">
      <dgm:prSet presAssocID="{3FB937F6-5CCA-4789-9560-48BCF2AF4CF5}" presName="child" presStyleLbl="alignAccFollowNode1" presStyleIdx="3" presStyleCnt="9">
        <dgm:presLayoutVars>
          <dgm:chMax val="0"/>
          <dgm:bulletEnabled val="1"/>
        </dgm:presLayoutVars>
      </dgm:prSet>
      <dgm:spPr/>
      <dgm:t>
        <a:bodyPr/>
        <a:lstStyle/>
        <a:p>
          <a:endParaRPr lang="zh-TW" altLang="en-US"/>
        </a:p>
      </dgm:t>
    </dgm:pt>
    <dgm:pt modelId="{AB80B879-485C-4F11-9540-EAEC2DF97051}" type="pres">
      <dgm:prSet presAssocID="{B7098155-9EE8-49F2-8BF2-1D2FF9136A36}" presName="hSp" presStyleCnt="0"/>
      <dgm:spPr/>
    </dgm:pt>
    <dgm:pt modelId="{0775E327-EC99-414C-84A9-C92D56D7B973}" type="pres">
      <dgm:prSet presAssocID="{60BC3DB8-8273-406D-AEAB-98B9C7229313}" presName="vertFlow" presStyleCnt="0"/>
      <dgm:spPr/>
    </dgm:pt>
    <dgm:pt modelId="{62200729-4C15-42DA-8818-0D0CDA4A403C}" type="pres">
      <dgm:prSet presAssocID="{60BC3DB8-8273-406D-AEAB-98B9C7229313}" presName="header" presStyleLbl="node1" presStyleIdx="1" presStyleCnt="3"/>
      <dgm:spPr/>
      <dgm:t>
        <a:bodyPr/>
        <a:lstStyle/>
        <a:p>
          <a:endParaRPr lang="en-US"/>
        </a:p>
      </dgm:t>
    </dgm:pt>
    <dgm:pt modelId="{3F4948F5-FF1D-4B37-86F4-E016E9B4D82E}" type="pres">
      <dgm:prSet presAssocID="{93FD18A3-9BCA-4153-B9A2-194294C8507D}" presName="parTrans" presStyleLbl="sibTrans2D1" presStyleIdx="4" presStyleCnt="9"/>
      <dgm:spPr/>
      <dgm:t>
        <a:bodyPr/>
        <a:lstStyle/>
        <a:p>
          <a:endParaRPr lang="en-US"/>
        </a:p>
      </dgm:t>
    </dgm:pt>
    <dgm:pt modelId="{0B3A280E-0B60-4731-A3C6-025DAED2F47B}" type="pres">
      <dgm:prSet presAssocID="{1C4FF624-1BAB-4A06-8A6D-4979FDAE0ECC}" presName="child" presStyleLbl="alignAccFollowNode1" presStyleIdx="4" presStyleCnt="9">
        <dgm:presLayoutVars>
          <dgm:chMax val="0"/>
          <dgm:bulletEnabled val="1"/>
        </dgm:presLayoutVars>
      </dgm:prSet>
      <dgm:spPr/>
      <dgm:t>
        <a:bodyPr/>
        <a:lstStyle/>
        <a:p>
          <a:endParaRPr lang="zh-TW" altLang="en-US"/>
        </a:p>
      </dgm:t>
    </dgm:pt>
    <dgm:pt modelId="{A7DA45D0-8E5C-4B67-8171-AA4F6C3F381D}" type="pres">
      <dgm:prSet presAssocID="{3D8E8C45-CB9D-41A3-AAA7-F62883AD37E0}" presName="sibTrans" presStyleLbl="sibTrans2D1" presStyleIdx="5" presStyleCnt="9"/>
      <dgm:spPr/>
      <dgm:t>
        <a:bodyPr/>
        <a:lstStyle/>
        <a:p>
          <a:endParaRPr lang="en-US"/>
        </a:p>
      </dgm:t>
    </dgm:pt>
    <dgm:pt modelId="{05B663DD-13C9-45E5-AFEE-65559B0F7AA0}" type="pres">
      <dgm:prSet presAssocID="{6BF499AC-C1C9-4300-8483-C35E4D499141}" presName="child" presStyleLbl="alignAccFollowNode1" presStyleIdx="5" presStyleCnt="9">
        <dgm:presLayoutVars>
          <dgm:chMax val="0"/>
          <dgm:bulletEnabled val="1"/>
        </dgm:presLayoutVars>
      </dgm:prSet>
      <dgm:spPr/>
      <dgm:t>
        <a:bodyPr/>
        <a:lstStyle/>
        <a:p>
          <a:endParaRPr lang="zh-TW" altLang="en-US"/>
        </a:p>
      </dgm:t>
    </dgm:pt>
    <dgm:pt modelId="{6E74F27A-4621-4673-88C6-7416A1A0D316}" type="pres">
      <dgm:prSet presAssocID="{60BC3DB8-8273-406D-AEAB-98B9C7229313}" presName="hSp" presStyleCnt="0"/>
      <dgm:spPr/>
    </dgm:pt>
    <dgm:pt modelId="{2588C90D-9C31-44FE-8CDE-82C4BCA30A83}" type="pres">
      <dgm:prSet presAssocID="{D1E7A511-7D38-4A97-9753-13C05BD1337C}" presName="vertFlow" presStyleCnt="0"/>
      <dgm:spPr/>
    </dgm:pt>
    <dgm:pt modelId="{9B260F5B-E85B-450C-9AE1-7FA066BF0EB6}" type="pres">
      <dgm:prSet presAssocID="{D1E7A511-7D38-4A97-9753-13C05BD1337C}" presName="header" presStyleLbl="node1" presStyleIdx="2" presStyleCnt="3" custLinFactNeighborX="2557"/>
      <dgm:spPr/>
      <dgm:t>
        <a:bodyPr/>
        <a:lstStyle/>
        <a:p>
          <a:endParaRPr lang="zh-TW" altLang="en-US"/>
        </a:p>
      </dgm:t>
    </dgm:pt>
    <dgm:pt modelId="{908335FD-6209-442F-AC46-D2D076AEB2FA}" type="pres">
      <dgm:prSet presAssocID="{B5C0D6A4-C109-4E9D-B3C3-133BC500541C}" presName="parTrans" presStyleLbl="sibTrans2D1" presStyleIdx="6" presStyleCnt="9"/>
      <dgm:spPr/>
      <dgm:t>
        <a:bodyPr/>
        <a:lstStyle/>
        <a:p>
          <a:endParaRPr lang="en-US"/>
        </a:p>
      </dgm:t>
    </dgm:pt>
    <dgm:pt modelId="{7CEFC156-224A-4E14-82D4-F9DA7052A684}" type="pres">
      <dgm:prSet presAssocID="{7822F502-7EC1-4971-863F-C34ED41144BA}" presName="child" presStyleLbl="alignAccFollowNode1" presStyleIdx="6" presStyleCnt="9">
        <dgm:presLayoutVars>
          <dgm:chMax val="0"/>
          <dgm:bulletEnabled val="1"/>
        </dgm:presLayoutVars>
      </dgm:prSet>
      <dgm:spPr/>
      <dgm:t>
        <a:bodyPr/>
        <a:lstStyle/>
        <a:p>
          <a:endParaRPr lang="zh-TW" altLang="en-US"/>
        </a:p>
      </dgm:t>
    </dgm:pt>
    <dgm:pt modelId="{1EB759FA-A9DE-4F3B-8CC9-E136094FBF29}" type="pres">
      <dgm:prSet presAssocID="{FED3B521-CFD1-4410-81FE-CAFB3B7CE845}" presName="sibTrans" presStyleLbl="sibTrans2D1" presStyleIdx="7" presStyleCnt="9"/>
      <dgm:spPr/>
      <dgm:t>
        <a:bodyPr/>
        <a:lstStyle/>
        <a:p>
          <a:endParaRPr lang="en-US"/>
        </a:p>
      </dgm:t>
    </dgm:pt>
    <dgm:pt modelId="{4211BADC-4D36-4295-9C68-DA90CE3415C1}" type="pres">
      <dgm:prSet presAssocID="{0F83E585-49AE-459C-ADF2-48C9466F6908}" presName="child" presStyleLbl="alignAccFollowNode1" presStyleIdx="7" presStyleCnt="9">
        <dgm:presLayoutVars>
          <dgm:chMax val="0"/>
          <dgm:bulletEnabled val="1"/>
        </dgm:presLayoutVars>
      </dgm:prSet>
      <dgm:spPr/>
      <dgm:t>
        <a:bodyPr/>
        <a:lstStyle/>
        <a:p>
          <a:endParaRPr lang="en-US"/>
        </a:p>
      </dgm:t>
    </dgm:pt>
    <dgm:pt modelId="{265097E5-E15B-49A0-9B72-5D094866B2CD}" type="pres">
      <dgm:prSet presAssocID="{3B604188-5760-4E56-8E79-41E7D6589333}" presName="sibTrans" presStyleLbl="sibTrans2D1" presStyleIdx="8" presStyleCnt="9"/>
      <dgm:spPr/>
      <dgm:t>
        <a:bodyPr/>
        <a:lstStyle/>
        <a:p>
          <a:endParaRPr lang="en-US"/>
        </a:p>
      </dgm:t>
    </dgm:pt>
    <dgm:pt modelId="{97D50EE3-F72C-4187-B4A8-4B1C980EC627}" type="pres">
      <dgm:prSet presAssocID="{5EA70487-461F-4D01-BB42-379900A24B94}" presName="child" presStyleLbl="alignAccFollowNode1" presStyleIdx="8" presStyleCnt="9">
        <dgm:presLayoutVars>
          <dgm:chMax val="0"/>
          <dgm:bulletEnabled val="1"/>
        </dgm:presLayoutVars>
      </dgm:prSet>
      <dgm:spPr/>
      <dgm:t>
        <a:bodyPr/>
        <a:lstStyle/>
        <a:p>
          <a:endParaRPr lang="en-US"/>
        </a:p>
      </dgm:t>
    </dgm:pt>
  </dgm:ptLst>
  <dgm:cxnLst>
    <dgm:cxn modelId="{08CF152A-5662-40B1-9E85-D33581B61376}" srcId="{D1E7A511-7D38-4A97-9753-13C05BD1337C}" destId="{7822F502-7EC1-4971-863F-C34ED41144BA}" srcOrd="0" destOrd="0" parTransId="{B5C0D6A4-C109-4E9D-B3C3-133BC500541C}" sibTransId="{FED3B521-CFD1-4410-81FE-CAFB3B7CE845}"/>
    <dgm:cxn modelId="{4A96BE56-3731-4C8F-9249-65B2B30406C9}" type="presOf" srcId="{701A9714-02AB-4C5F-8786-C343B0A72470}" destId="{4416D92A-19D1-4A43-8D05-E537A684549B}" srcOrd="0" destOrd="0" presId="urn:microsoft.com/office/officeart/2005/8/layout/lProcess1"/>
    <dgm:cxn modelId="{CFE3EFEE-929D-4D10-ACB2-BE331F37BE44}" srcId="{B7098155-9EE8-49F2-8BF2-1D2FF9136A36}" destId="{BFD0C3DD-6A87-480E-86B8-781145F44C7D}" srcOrd="2" destOrd="0" parTransId="{4A27A7E3-2DBD-4CC9-A538-261244A4E8B1}" sibTransId="{20505785-322D-455C-BF19-8CA443F0E9E2}"/>
    <dgm:cxn modelId="{2DE16986-9F39-4E29-81A6-69CE4642C727}" srcId="{D1E7A511-7D38-4A97-9753-13C05BD1337C}" destId="{5EA70487-461F-4D01-BB42-379900A24B94}" srcOrd="2" destOrd="0" parTransId="{E5D9EE88-AFBA-4FE0-AE87-8CF339319D25}" sibTransId="{FCA13A17-85A1-443D-857B-4F5FE63CEAB6}"/>
    <dgm:cxn modelId="{EE2D5B40-F0BF-4464-9F25-DB7C73F272F4}" type="presOf" srcId="{6BF499AC-C1C9-4300-8483-C35E4D499141}" destId="{05B663DD-13C9-45E5-AFEE-65559B0F7AA0}" srcOrd="0" destOrd="0" presId="urn:microsoft.com/office/officeart/2005/8/layout/lProcess1"/>
    <dgm:cxn modelId="{7034ACEE-BF73-4E07-921C-2662B8B12C10}" type="presOf" srcId="{B5C0D6A4-C109-4E9D-B3C3-133BC500541C}" destId="{908335FD-6209-442F-AC46-D2D076AEB2FA}" srcOrd="0" destOrd="0" presId="urn:microsoft.com/office/officeart/2005/8/layout/lProcess1"/>
    <dgm:cxn modelId="{E2EE0C3D-5D3E-4FBC-8486-4FD5F2F3D9A6}" srcId="{F9E2F2E6-4B8A-49C1-AFB7-83CD8BD194CC}" destId="{D1E7A511-7D38-4A97-9753-13C05BD1337C}" srcOrd="2" destOrd="0" parTransId="{E4180C43-14ED-452B-B8EE-21A1915EC0B6}" sibTransId="{65F02CA8-02D3-4C49-AD5A-A4D3B6136DC9}"/>
    <dgm:cxn modelId="{C0F3DE20-78BF-4E00-8FB6-67FB8A888699}" type="presOf" srcId="{72354A43-57CB-42EC-99C3-FBB1A0E43FF1}" destId="{83F6C3F9-E55B-4898-8D17-03A12CFE2DF4}" srcOrd="0" destOrd="0" presId="urn:microsoft.com/office/officeart/2005/8/layout/lProcess1"/>
    <dgm:cxn modelId="{BD2BA262-38D1-4605-A355-CB1FCC78B492}" type="presOf" srcId="{FED3B521-CFD1-4410-81FE-CAFB3B7CE845}" destId="{1EB759FA-A9DE-4F3B-8CC9-E136094FBF29}" srcOrd="0" destOrd="0" presId="urn:microsoft.com/office/officeart/2005/8/layout/lProcess1"/>
    <dgm:cxn modelId="{524EF02F-89D0-49EA-962F-85785BFB25CA}" srcId="{B7098155-9EE8-49F2-8BF2-1D2FF9136A36}" destId="{3FB937F6-5CCA-4789-9560-48BCF2AF4CF5}" srcOrd="3" destOrd="0" parTransId="{6FDD2266-306B-4E02-A5A6-39A9A8979168}" sibTransId="{745603D9-0530-48D0-9E45-A7646B971272}"/>
    <dgm:cxn modelId="{F0A84B53-F759-48BA-BFCD-3ABE8D615FC1}" type="presOf" srcId="{B7098155-9EE8-49F2-8BF2-1D2FF9136A36}" destId="{2F3440C9-C458-4F1B-987E-F9642FD91A53}" srcOrd="0" destOrd="0" presId="urn:microsoft.com/office/officeart/2005/8/layout/lProcess1"/>
    <dgm:cxn modelId="{FF1AF226-4D7F-4C50-B007-6F7882A48CAB}" srcId="{60BC3DB8-8273-406D-AEAB-98B9C7229313}" destId="{6BF499AC-C1C9-4300-8483-C35E4D499141}" srcOrd="1" destOrd="0" parTransId="{4A2E9AD3-04F3-4E2F-B323-E994DDA8AD04}" sibTransId="{9DFE1D76-FC96-4E67-B5B7-1D6E891CA9F3}"/>
    <dgm:cxn modelId="{A9F52807-2915-4C7B-AC98-CA16CC671EC1}" type="presOf" srcId="{3D8E8C45-CB9D-41A3-AAA7-F62883AD37E0}" destId="{A7DA45D0-8E5C-4B67-8171-AA4F6C3F381D}" srcOrd="0" destOrd="0" presId="urn:microsoft.com/office/officeart/2005/8/layout/lProcess1"/>
    <dgm:cxn modelId="{93B93567-52F7-4D5A-82A5-869E242CF1E4}" type="presOf" srcId="{1C4FF624-1BAB-4A06-8A6D-4979FDAE0ECC}" destId="{0B3A280E-0B60-4731-A3C6-025DAED2F47B}" srcOrd="0" destOrd="0" presId="urn:microsoft.com/office/officeart/2005/8/layout/lProcess1"/>
    <dgm:cxn modelId="{9AF3A48F-4E4B-4E7F-8A8F-36508E610762}" srcId="{F9E2F2E6-4B8A-49C1-AFB7-83CD8BD194CC}" destId="{60BC3DB8-8273-406D-AEAB-98B9C7229313}" srcOrd="1" destOrd="0" parTransId="{BD470D93-5574-4FBB-9762-66BE917B7207}" sibTransId="{C5EE8F12-D73F-4D20-81CC-3FAF5E7FD4AB}"/>
    <dgm:cxn modelId="{AE0DAD11-B0B3-4F93-BA9E-7CFDB9F99D35}" srcId="{F9E2F2E6-4B8A-49C1-AFB7-83CD8BD194CC}" destId="{B7098155-9EE8-49F2-8BF2-1D2FF9136A36}" srcOrd="0" destOrd="0" parTransId="{349E7E9E-A42E-443D-9DF9-D4FEA05AC631}" sibTransId="{33F868E7-F830-4A38-8E9A-37970B30BC77}"/>
    <dgm:cxn modelId="{866F91F2-87D3-4D02-9C92-74F5EE7EE6E0}" type="presOf" srcId="{7822F502-7EC1-4971-863F-C34ED41144BA}" destId="{7CEFC156-224A-4E14-82D4-F9DA7052A684}" srcOrd="0" destOrd="0" presId="urn:microsoft.com/office/officeart/2005/8/layout/lProcess1"/>
    <dgm:cxn modelId="{6DE541D2-134A-4C9C-99AE-BDBD09ECC463}" type="presOf" srcId="{040B3FA3-7A5B-4E46-854B-AD8D13282901}" destId="{FE6F690A-4BE1-4F82-AFF0-0E9165A3726F}" srcOrd="0" destOrd="0" presId="urn:microsoft.com/office/officeart/2005/8/layout/lProcess1"/>
    <dgm:cxn modelId="{F86CB6AB-59FE-41BE-9C86-D8E714A3DA92}" type="presOf" srcId="{50993F0A-DB69-443D-AA59-A74CEEB467B9}" destId="{6994C7F9-AA25-485E-98AB-2C973854E0BE}" srcOrd="0" destOrd="0" presId="urn:microsoft.com/office/officeart/2005/8/layout/lProcess1"/>
    <dgm:cxn modelId="{D5800CC4-3BE4-48D6-A761-4D8440873D3F}" type="presOf" srcId="{F9E2F2E6-4B8A-49C1-AFB7-83CD8BD194CC}" destId="{AAD67DDA-212A-4947-A02E-6F8A10057571}" srcOrd="0" destOrd="0" presId="urn:microsoft.com/office/officeart/2005/8/layout/lProcess1"/>
    <dgm:cxn modelId="{20754901-9378-4CDE-9423-51DA181E2FF0}" type="presOf" srcId="{60BC3DB8-8273-406D-AEAB-98B9C7229313}" destId="{62200729-4C15-42DA-8818-0D0CDA4A403C}" srcOrd="0" destOrd="0" presId="urn:microsoft.com/office/officeart/2005/8/layout/lProcess1"/>
    <dgm:cxn modelId="{66DA4999-3AFE-4D9D-BAD0-2073BD6EB729}" srcId="{D1E7A511-7D38-4A97-9753-13C05BD1337C}" destId="{0F83E585-49AE-459C-ADF2-48C9466F6908}" srcOrd="1" destOrd="0" parTransId="{48D791E1-CC90-4136-B0C5-CE8232670651}" sibTransId="{3B604188-5760-4E56-8E79-41E7D6589333}"/>
    <dgm:cxn modelId="{183A7CA0-EAFA-4674-82EB-75111DB0BB16}" type="presOf" srcId="{5EA70487-461F-4D01-BB42-379900A24B94}" destId="{97D50EE3-F72C-4187-B4A8-4B1C980EC627}" srcOrd="0" destOrd="0" presId="urn:microsoft.com/office/officeart/2005/8/layout/lProcess1"/>
    <dgm:cxn modelId="{F20DE0B2-9176-4B72-9713-5400180AADE0}" type="presOf" srcId="{3FB937F6-5CCA-4789-9560-48BCF2AF4CF5}" destId="{8F6659E0-743D-4F90-84B1-EDBED90CFC54}" srcOrd="0" destOrd="0" presId="urn:microsoft.com/office/officeart/2005/8/layout/lProcess1"/>
    <dgm:cxn modelId="{1411AA38-F4F2-4269-B96A-068838D86473}" type="presOf" srcId="{D1E7A511-7D38-4A97-9753-13C05BD1337C}" destId="{9B260F5B-E85B-450C-9AE1-7FA066BF0EB6}" srcOrd="0" destOrd="0" presId="urn:microsoft.com/office/officeart/2005/8/layout/lProcess1"/>
    <dgm:cxn modelId="{8C603CC7-F049-4CD8-B4FE-80763904A0E4}" type="presOf" srcId="{20505785-322D-455C-BF19-8CA443F0E9E2}" destId="{CBC1E405-8C9B-4E42-B33E-253F6549B101}" srcOrd="0" destOrd="0" presId="urn:microsoft.com/office/officeart/2005/8/layout/lProcess1"/>
    <dgm:cxn modelId="{83B8F2A0-E1B3-4248-9CE1-A0B8ADE53C47}" srcId="{60BC3DB8-8273-406D-AEAB-98B9C7229313}" destId="{1C4FF624-1BAB-4A06-8A6D-4979FDAE0ECC}" srcOrd="0" destOrd="0" parTransId="{93FD18A3-9BCA-4153-B9A2-194294C8507D}" sibTransId="{3D8E8C45-CB9D-41A3-AAA7-F62883AD37E0}"/>
    <dgm:cxn modelId="{8ED8FC6B-81B2-4164-9365-F3FD97B4CFF5}" srcId="{B7098155-9EE8-49F2-8BF2-1D2FF9136A36}" destId="{040B3FA3-7A5B-4E46-854B-AD8D13282901}" srcOrd="0" destOrd="0" parTransId="{50993F0A-DB69-443D-AA59-A74CEEB467B9}" sibTransId="{701A9714-02AB-4C5F-8786-C343B0A72470}"/>
    <dgm:cxn modelId="{2007038F-704A-4F5E-978A-D9E1FF6D2EBF}" type="presOf" srcId="{681F769F-D9D5-4F36-9463-D89AF20599A0}" destId="{0124E6B8-E3B6-4850-B3CD-A5887983F9E0}" srcOrd="0" destOrd="0" presId="urn:microsoft.com/office/officeart/2005/8/layout/lProcess1"/>
    <dgm:cxn modelId="{967FE468-181B-4C5D-8CB2-AE3462266898}" type="presOf" srcId="{3B604188-5760-4E56-8E79-41E7D6589333}" destId="{265097E5-E15B-49A0-9B72-5D094866B2CD}" srcOrd="0" destOrd="0" presId="urn:microsoft.com/office/officeart/2005/8/layout/lProcess1"/>
    <dgm:cxn modelId="{369502F7-2A8A-42E2-AA26-269B1131CE26}" type="presOf" srcId="{0F83E585-49AE-459C-ADF2-48C9466F6908}" destId="{4211BADC-4D36-4295-9C68-DA90CE3415C1}" srcOrd="0" destOrd="0" presId="urn:microsoft.com/office/officeart/2005/8/layout/lProcess1"/>
    <dgm:cxn modelId="{CCBDF7EF-1365-4553-BF12-9C6156611E43}" type="presOf" srcId="{93FD18A3-9BCA-4153-B9A2-194294C8507D}" destId="{3F4948F5-FF1D-4B37-86F4-E016E9B4D82E}" srcOrd="0" destOrd="0" presId="urn:microsoft.com/office/officeart/2005/8/layout/lProcess1"/>
    <dgm:cxn modelId="{58443959-881C-4710-8CC1-88508A32BA38}" type="presOf" srcId="{BFD0C3DD-6A87-480E-86B8-781145F44C7D}" destId="{DBC7CB8E-E8B8-4F38-8ED2-22FFA259DF3A}" srcOrd="0" destOrd="0" presId="urn:microsoft.com/office/officeart/2005/8/layout/lProcess1"/>
    <dgm:cxn modelId="{22B75117-E3B6-4674-BA0C-E7FC70369F98}" srcId="{B7098155-9EE8-49F2-8BF2-1D2FF9136A36}" destId="{681F769F-D9D5-4F36-9463-D89AF20599A0}" srcOrd="1" destOrd="0" parTransId="{A30F8F55-BC59-4B13-972F-34E116B0A825}" sibTransId="{72354A43-57CB-42EC-99C3-FBB1A0E43FF1}"/>
    <dgm:cxn modelId="{0FA47D39-4347-42A7-95C4-4A29AC9CC487}" type="presParOf" srcId="{AAD67DDA-212A-4947-A02E-6F8A10057571}" destId="{E6F013A7-B5ED-4A84-A6E2-B1215F6934D3}" srcOrd="0" destOrd="0" presId="urn:microsoft.com/office/officeart/2005/8/layout/lProcess1"/>
    <dgm:cxn modelId="{85B94A3B-0BCD-4793-945A-957E86589A24}" type="presParOf" srcId="{E6F013A7-B5ED-4A84-A6E2-B1215F6934D3}" destId="{2F3440C9-C458-4F1B-987E-F9642FD91A53}" srcOrd="0" destOrd="0" presId="urn:microsoft.com/office/officeart/2005/8/layout/lProcess1"/>
    <dgm:cxn modelId="{DF192F07-BA07-41E5-B97C-493A276D6216}" type="presParOf" srcId="{E6F013A7-B5ED-4A84-A6E2-B1215F6934D3}" destId="{6994C7F9-AA25-485E-98AB-2C973854E0BE}" srcOrd="1" destOrd="0" presId="urn:microsoft.com/office/officeart/2005/8/layout/lProcess1"/>
    <dgm:cxn modelId="{499FC35D-318B-4FDE-AA84-140E8178888A}" type="presParOf" srcId="{E6F013A7-B5ED-4A84-A6E2-B1215F6934D3}" destId="{FE6F690A-4BE1-4F82-AFF0-0E9165A3726F}" srcOrd="2" destOrd="0" presId="urn:microsoft.com/office/officeart/2005/8/layout/lProcess1"/>
    <dgm:cxn modelId="{69586EEF-4DF9-40D8-9E38-9E3835F6A77F}" type="presParOf" srcId="{E6F013A7-B5ED-4A84-A6E2-B1215F6934D3}" destId="{4416D92A-19D1-4A43-8D05-E537A684549B}" srcOrd="3" destOrd="0" presId="urn:microsoft.com/office/officeart/2005/8/layout/lProcess1"/>
    <dgm:cxn modelId="{AE6D91E0-20BB-42C8-97A3-BA8E3F019C74}" type="presParOf" srcId="{E6F013A7-B5ED-4A84-A6E2-B1215F6934D3}" destId="{0124E6B8-E3B6-4850-B3CD-A5887983F9E0}" srcOrd="4" destOrd="0" presId="urn:microsoft.com/office/officeart/2005/8/layout/lProcess1"/>
    <dgm:cxn modelId="{E52D6FBB-3802-4EF3-8B47-5CF501F77DF9}" type="presParOf" srcId="{E6F013A7-B5ED-4A84-A6E2-B1215F6934D3}" destId="{83F6C3F9-E55B-4898-8D17-03A12CFE2DF4}" srcOrd="5" destOrd="0" presId="urn:microsoft.com/office/officeart/2005/8/layout/lProcess1"/>
    <dgm:cxn modelId="{0C45C3B7-72A9-487C-AE67-67D80DBA64AD}" type="presParOf" srcId="{E6F013A7-B5ED-4A84-A6E2-B1215F6934D3}" destId="{DBC7CB8E-E8B8-4F38-8ED2-22FFA259DF3A}" srcOrd="6" destOrd="0" presId="urn:microsoft.com/office/officeart/2005/8/layout/lProcess1"/>
    <dgm:cxn modelId="{C55470CB-15B8-4968-91B4-ED32144C6477}" type="presParOf" srcId="{E6F013A7-B5ED-4A84-A6E2-B1215F6934D3}" destId="{CBC1E405-8C9B-4E42-B33E-253F6549B101}" srcOrd="7" destOrd="0" presId="urn:microsoft.com/office/officeart/2005/8/layout/lProcess1"/>
    <dgm:cxn modelId="{9D2C0154-327B-4382-AC9C-F9B2F14ED21D}" type="presParOf" srcId="{E6F013A7-B5ED-4A84-A6E2-B1215F6934D3}" destId="{8F6659E0-743D-4F90-84B1-EDBED90CFC54}" srcOrd="8" destOrd="0" presId="urn:microsoft.com/office/officeart/2005/8/layout/lProcess1"/>
    <dgm:cxn modelId="{ED1A4B36-8875-4737-B659-C35B6166FFC3}" type="presParOf" srcId="{AAD67DDA-212A-4947-A02E-6F8A10057571}" destId="{AB80B879-485C-4F11-9540-EAEC2DF97051}" srcOrd="1" destOrd="0" presId="urn:microsoft.com/office/officeart/2005/8/layout/lProcess1"/>
    <dgm:cxn modelId="{5C3CEB45-D98F-4AC2-9F1A-654BDC521D9D}" type="presParOf" srcId="{AAD67DDA-212A-4947-A02E-6F8A10057571}" destId="{0775E327-EC99-414C-84A9-C92D56D7B973}" srcOrd="2" destOrd="0" presId="urn:microsoft.com/office/officeart/2005/8/layout/lProcess1"/>
    <dgm:cxn modelId="{F0A2FB7E-EEE4-4B5A-AFD5-BBCAA153F05E}" type="presParOf" srcId="{0775E327-EC99-414C-84A9-C92D56D7B973}" destId="{62200729-4C15-42DA-8818-0D0CDA4A403C}" srcOrd="0" destOrd="0" presId="urn:microsoft.com/office/officeart/2005/8/layout/lProcess1"/>
    <dgm:cxn modelId="{2E058978-5BCD-43EB-866B-A09E2121D9C9}" type="presParOf" srcId="{0775E327-EC99-414C-84A9-C92D56D7B973}" destId="{3F4948F5-FF1D-4B37-86F4-E016E9B4D82E}" srcOrd="1" destOrd="0" presId="urn:microsoft.com/office/officeart/2005/8/layout/lProcess1"/>
    <dgm:cxn modelId="{2B9A50A9-77B8-4AC9-86CE-B136081BB525}" type="presParOf" srcId="{0775E327-EC99-414C-84A9-C92D56D7B973}" destId="{0B3A280E-0B60-4731-A3C6-025DAED2F47B}" srcOrd="2" destOrd="0" presId="urn:microsoft.com/office/officeart/2005/8/layout/lProcess1"/>
    <dgm:cxn modelId="{6B1C385C-D247-48EB-99CE-5DACBC4C2EC3}" type="presParOf" srcId="{0775E327-EC99-414C-84A9-C92D56D7B973}" destId="{A7DA45D0-8E5C-4B67-8171-AA4F6C3F381D}" srcOrd="3" destOrd="0" presId="urn:microsoft.com/office/officeart/2005/8/layout/lProcess1"/>
    <dgm:cxn modelId="{80CA6007-C1CD-4448-841D-F575AF4A9BA5}" type="presParOf" srcId="{0775E327-EC99-414C-84A9-C92D56D7B973}" destId="{05B663DD-13C9-45E5-AFEE-65559B0F7AA0}" srcOrd="4" destOrd="0" presId="urn:microsoft.com/office/officeart/2005/8/layout/lProcess1"/>
    <dgm:cxn modelId="{03ED7409-A5E6-4376-8367-703EAA9B2588}" type="presParOf" srcId="{AAD67DDA-212A-4947-A02E-6F8A10057571}" destId="{6E74F27A-4621-4673-88C6-7416A1A0D316}" srcOrd="3" destOrd="0" presId="urn:microsoft.com/office/officeart/2005/8/layout/lProcess1"/>
    <dgm:cxn modelId="{C3BE93EA-F3E1-433D-BC3F-A8144922FB58}" type="presParOf" srcId="{AAD67DDA-212A-4947-A02E-6F8A10057571}" destId="{2588C90D-9C31-44FE-8CDE-82C4BCA30A83}" srcOrd="4" destOrd="0" presId="urn:microsoft.com/office/officeart/2005/8/layout/lProcess1"/>
    <dgm:cxn modelId="{C24A0D7D-C729-4486-BA0B-7F783E4B4FFB}" type="presParOf" srcId="{2588C90D-9C31-44FE-8CDE-82C4BCA30A83}" destId="{9B260F5B-E85B-450C-9AE1-7FA066BF0EB6}" srcOrd="0" destOrd="0" presId="urn:microsoft.com/office/officeart/2005/8/layout/lProcess1"/>
    <dgm:cxn modelId="{89AC7228-DBB7-4769-928A-4C092A116ADC}" type="presParOf" srcId="{2588C90D-9C31-44FE-8CDE-82C4BCA30A83}" destId="{908335FD-6209-442F-AC46-D2D076AEB2FA}" srcOrd="1" destOrd="0" presId="urn:microsoft.com/office/officeart/2005/8/layout/lProcess1"/>
    <dgm:cxn modelId="{0D4AECEB-C781-4D71-B7FA-BD57ACE8D65B}" type="presParOf" srcId="{2588C90D-9C31-44FE-8CDE-82C4BCA30A83}" destId="{7CEFC156-224A-4E14-82D4-F9DA7052A684}" srcOrd="2" destOrd="0" presId="urn:microsoft.com/office/officeart/2005/8/layout/lProcess1"/>
    <dgm:cxn modelId="{E0CD9532-0F00-4B4C-A682-36248DB97E86}" type="presParOf" srcId="{2588C90D-9C31-44FE-8CDE-82C4BCA30A83}" destId="{1EB759FA-A9DE-4F3B-8CC9-E136094FBF29}" srcOrd="3" destOrd="0" presId="urn:microsoft.com/office/officeart/2005/8/layout/lProcess1"/>
    <dgm:cxn modelId="{3291C45C-E62A-400F-B382-396AF235D566}" type="presParOf" srcId="{2588C90D-9C31-44FE-8CDE-82C4BCA30A83}" destId="{4211BADC-4D36-4295-9C68-DA90CE3415C1}" srcOrd="4" destOrd="0" presId="urn:microsoft.com/office/officeart/2005/8/layout/lProcess1"/>
    <dgm:cxn modelId="{01356DF4-095B-42C6-BBAD-EDBAAE737136}" type="presParOf" srcId="{2588C90D-9C31-44FE-8CDE-82C4BCA30A83}" destId="{265097E5-E15B-49A0-9B72-5D094866B2CD}" srcOrd="5" destOrd="0" presId="urn:microsoft.com/office/officeart/2005/8/layout/lProcess1"/>
    <dgm:cxn modelId="{9CD32005-DB69-43DC-9AC4-EC1A30E84B5C}" type="presParOf" srcId="{2588C90D-9C31-44FE-8CDE-82C4BCA30A83}" destId="{97D50EE3-F72C-4187-B4A8-4B1C980EC627}" srcOrd="6"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0C105C-568D-4561-9E17-1F891FADC42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TW" altLang="en-US"/>
        </a:p>
      </dgm:t>
    </dgm:pt>
    <dgm:pt modelId="{B8E0509F-BB93-4819-9102-EC7D109CD778}">
      <dgm:prSet/>
      <dgm:spPr/>
      <dgm:t>
        <a:bodyPr/>
        <a:lstStyle/>
        <a:p>
          <a:pPr rtl="0"/>
          <a:r>
            <a:rPr lang="en-US"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7A863D15-81EA-4477-90CF-E66CD61867A1}" type="parTrans" cxnId="{792B5E11-0660-4E46-9073-F53882627EEA}">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75E71BBF-7B1D-4EA9-BC72-4738D5E35A8A}" type="sibTrans" cxnId="{792B5E11-0660-4E46-9073-F53882627EEA}">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E96FF87E-848F-4F46-8A68-52ADD872F1F5}">
      <dgm:prSet/>
      <dgm:spPr/>
      <dgm:t>
        <a:bodyPr/>
        <a:lstStyle/>
        <a:p>
          <a:pPr rtl="0"/>
          <a:r>
            <a:rPr lang="en-US" dirty="0" smtClean="0">
              <a:latin typeface="Times New Roman" panose="02020603050405020304" pitchFamily="18" charset="0"/>
              <a:ea typeface="標楷體" panose="03000509000000000000" pitchFamily="65" charset="-120"/>
              <a:cs typeface="Times New Roman" panose="02020603050405020304" pitchFamily="18" charset="0"/>
            </a:rPr>
            <a:t>3</a:t>
          </a:r>
          <a:endParaRPr lang="zh-TW"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C1B655C5-F728-41C5-A893-320902957971}" type="parTrans" cxnId="{E9544178-7262-43B3-A5CF-FCD665472EF4}">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FC183E57-36AC-41B5-AE74-EFCBC8D96217}" type="sibTrans" cxnId="{E9544178-7262-43B3-A5CF-FCD665472EF4}">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BAD587AD-745F-417B-8F69-A1351A74BD5D}">
      <dgm:prSet/>
      <dgm:spPr/>
      <dgm:t>
        <a:bodyPr/>
        <a:lstStyle/>
        <a:p>
          <a:pPr rtl="0"/>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3A8FD233-F9D6-4D47-9EE9-5F53633EB4B3}" type="parTrans" cxnId="{96C6E3A4-4375-4424-8A38-97E44343FD90}">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62A76100-FEA1-4758-ACBE-ACB673A331C6}" type="sibTrans" cxnId="{96C6E3A4-4375-4424-8A38-97E44343FD90}">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1B85293B-40BA-4203-ADA3-CA82E564640B}">
      <dgm:prSet custT="1"/>
      <dgm:spPr/>
      <dgm:t>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點名</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19F38411-983F-49F9-A174-D67E28579900}" type="parTrans" cxnId="{B1001297-8D1C-4D64-924D-65B3FF911A68}">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D868FC41-C10A-4463-B6FD-B8666935B3B8}" type="sibTrans" cxnId="{B1001297-8D1C-4D64-924D-65B3FF911A68}">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CD09FBA0-FD31-4C8D-B314-9CECE82B3C69}">
      <dgm:prSet custT="1"/>
      <dgm:spPr/>
      <dgm:t>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立場簡述</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7ECE6E09-6EF3-4B2E-BAB2-7870908DB8C4}" type="parTrans" cxnId="{3BCF13CA-2BF7-4B37-89F9-0FB31C111A59}">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8D74F376-11FB-4D8D-AD09-44B6E335844B}" type="sibTrans" cxnId="{3BCF13CA-2BF7-4B37-89F9-0FB31C111A59}">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8203359E-4FFF-4BD8-9A35-818E0BAB1D6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常設發言人名單</a:t>
          </a:r>
        </a:p>
      </dgm:t>
    </dgm:pt>
    <dgm:pt modelId="{A5A741DC-6B08-40B2-B7CA-D2AB0B2D8693}" type="parTrans" cxnId="{51DC730E-130E-4869-9D8D-B3148DCC2506}">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4144674C-A4D6-4A48-B259-BE39021F19B2}" type="sibTrans" cxnId="{51DC730E-130E-4869-9D8D-B3148DCC2506}">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2ECFD1FE-D128-454E-9903-6593A60B3CB2}">
      <dgm:prSet/>
      <dgm:spPr/>
      <dgm:t>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4</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537D741D-E96D-4BE7-A3A4-4882656A3715}" type="parTrans" cxnId="{8078780D-7C61-4698-BA36-25CDEB85E04E}">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51203873-FD6C-447A-BEB2-ABEFF5AE9DC1}" type="sibTrans" cxnId="{8078780D-7C61-4698-BA36-25CDEB85E04E}">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1E762E6E-692E-45FE-8822-F98C502F560D}">
      <dgm:prSet custT="1"/>
      <dgm:spPr/>
      <dgm:t>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動議</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論點</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43B5AA7B-608E-495E-B6F8-CF1FF9A82D5C}" type="parTrans" cxnId="{1930E551-D0B9-4936-9C4E-775980A19808}">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6A074BE9-25B1-42CA-96F1-AF744BF22F86}" type="sibTrans" cxnId="{1930E551-D0B9-4936-9C4E-775980A19808}">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7E1C4210-CD81-4CAE-8288-261E505422E4}" type="pres">
      <dgm:prSet presAssocID="{DC0C105C-568D-4561-9E17-1F891FADC426}" presName="linearFlow" presStyleCnt="0">
        <dgm:presLayoutVars>
          <dgm:dir/>
          <dgm:animLvl val="lvl"/>
          <dgm:resizeHandles val="exact"/>
        </dgm:presLayoutVars>
      </dgm:prSet>
      <dgm:spPr/>
      <dgm:t>
        <a:bodyPr/>
        <a:lstStyle/>
        <a:p>
          <a:endParaRPr lang="en-US"/>
        </a:p>
      </dgm:t>
    </dgm:pt>
    <dgm:pt modelId="{4AA61945-A4F7-4544-8E56-D6880F82354C}" type="pres">
      <dgm:prSet presAssocID="{BAD587AD-745F-417B-8F69-A1351A74BD5D}" presName="composite" presStyleCnt="0"/>
      <dgm:spPr/>
    </dgm:pt>
    <dgm:pt modelId="{973B31FB-475F-4A25-ACA9-21CF3BB47839}" type="pres">
      <dgm:prSet presAssocID="{BAD587AD-745F-417B-8F69-A1351A74BD5D}" presName="parentText" presStyleLbl="alignNode1" presStyleIdx="0" presStyleCnt="4">
        <dgm:presLayoutVars>
          <dgm:chMax val="1"/>
          <dgm:bulletEnabled val="1"/>
        </dgm:presLayoutVars>
      </dgm:prSet>
      <dgm:spPr/>
      <dgm:t>
        <a:bodyPr/>
        <a:lstStyle/>
        <a:p>
          <a:endParaRPr lang="zh-TW" altLang="en-US"/>
        </a:p>
      </dgm:t>
    </dgm:pt>
    <dgm:pt modelId="{B11BD14A-B688-4950-9AB5-C7E26D9880E1}" type="pres">
      <dgm:prSet presAssocID="{BAD587AD-745F-417B-8F69-A1351A74BD5D}" presName="descendantText" presStyleLbl="alignAcc1" presStyleIdx="0" presStyleCnt="4">
        <dgm:presLayoutVars>
          <dgm:bulletEnabled val="1"/>
        </dgm:presLayoutVars>
      </dgm:prSet>
      <dgm:spPr/>
      <dgm:t>
        <a:bodyPr/>
        <a:lstStyle/>
        <a:p>
          <a:endParaRPr lang="en-US"/>
        </a:p>
      </dgm:t>
    </dgm:pt>
    <dgm:pt modelId="{3102C1DF-49B9-4684-8B26-A25710D7E557}" type="pres">
      <dgm:prSet presAssocID="{62A76100-FEA1-4758-ACBE-ACB673A331C6}" presName="sp" presStyleCnt="0"/>
      <dgm:spPr/>
    </dgm:pt>
    <dgm:pt modelId="{E622BEDE-6DA1-42F2-AF3B-81AB9CEC9776}" type="pres">
      <dgm:prSet presAssocID="{B8E0509F-BB93-4819-9102-EC7D109CD778}" presName="composite" presStyleCnt="0"/>
      <dgm:spPr/>
    </dgm:pt>
    <dgm:pt modelId="{B1A059AB-A0CD-474F-B547-1F54AE0A0325}" type="pres">
      <dgm:prSet presAssocID="{B8E0509F-BB93-4819-9102-EC7D109CD778}" presName="parentText" presStyleLbl="alignNode1" presStyleIdx="1" presStyleCnt="4">
        <dgm:presLayoutVars>
          <dgm:chMax val="1"/>
          <dgm:bulletEnabled val="1"/>
        </dgm:presLayoutVars>
      </dgm:prSet>
      <dgm:spPr/>
      <dgm:t>
        <a:bodyPr/>
        <a:lstStyle/>
        <a:p>
          <a:endParaRPr lang="en-US"/>
        </a:p>
      </dgm:t>
    </dgm:pt>
    <dgm:pt modelId="{A9E4ADD8-4BE9-4AA6-BB50-1A318F4A3E2D}" type="pres">
      <dgm:prSet presAssocID="{B8E0509F-BB93-4819-9102-EC7D109CD778}" presName="descendantText" presStyleLbl="alignAcc1" presStyleIdx="1" presStyleCnt="4">
        <dgm:presLayoutVars>
          <dgm:bulletEnabled val="1"/>
        </dgm:presLayoutVars>
      </dgm:prSet>
      <dgm:spPr/>
      <dgm:t>
        <a:bodyPr/>
        <a:lstStyle/>
        <a:p>
          <a:endParaRPr lang="zh-TW" altLang="en-US"/>
        </a:p>
      </dgm:t>
    </dgm:pt>
    <dgm:pt modelId="{F3ABEC12-3246-4012-827F-CC8B007FD737}" type="pres">
      <dgm:prSet presAssocID="{75E71BBF-7B1D-4EA9-BC72-4738D5E35A8A}" presName="sp" presStyleCnt="0"/>
      <dgm:spPr/>
    </dgm:pt>
    <dgm:pt modelId="{E16FC19C-1F88-4BD5-9C04-407FED28632C}" type="pres">
      <dgm:prSet presAssocID="{E96FF87E-848F-4F46-8A68-52ADD872F1F5}" presName="composite" presStyleCnt="0"/>
      <dgm:spPr/>
    </dgm:pt>
    <dgm:pt modelId="{DF7CF29A-9A9E-4085-9BDB-B876A1C45149}" type="pres">
      <dgm:prSet presAssocID="{E96FF87E-848F-4F46-8A68-52ADD872F1F5}" presName="parentText" presStyleLbl="alignNode1" presStyleIdx="2" presStyleCnt="4">
        <dgm:presLayoutVars>
          <dgm:chMax val="1"/>
          <dgm:bulletEnabled val="1"/>
        </dgm:presLayoutVars>
      </dgm:prSet>
      <dgm:spPr/>
      <dgm:t>
        <a:bodyPr/>
        <a:lstStyle/>
        <a:p>
          <a:endParaRPr lang="en-US"/>
        </a:p>
      </dgm:t>
    </dgm:pt>
    <dgm:pt modelId="{FCB96068-89E3-4C3C-8ADF-24D680AC0D50}" type="pres">
      <dgm:prSet presAssocID="{E96FF87E-848F-4F46-8A68-52ADD872F1F5}" presName="descendantText" presStyleLbl="alignAcc1" presStyleIdx="2" presStyleCnt="4">
        <dgm:presLayoutVars>
          <dgm:bulletEnabled val="1"/>
        </dgm:presLayoutVars>
      </dgm:prSet>
      <dgm:spPr/>
      <dgm:t>
        <a:bodyPr/>
        <a:lstStyle/>
        <a:p>
          <a:endParaRPr lang="zh-TW" altLang="en-US"/>
        </a:p>
      </dgm:t>
    </dgm:pt>
    <dgm:pt modelId="{22508A3C-56F2-46B8-B6BD-4435FDBD5CFF}" type="pres">
      <dgm:prSet presAssocID="{FC183E57-36AC-41B5-AE74-EFCBC8D96217}" presName="sp" presStyleCnt="0"/>
      <dgm:spPr/>
    </dgm:pt>
    <dgm:pt modelId="{72DF89AD-78A6-4468-AB29-F91B20572F9B}" type="pres">
      <dgm:prSet presAssocID="{2ECFD1FE-D128-454E-9903-6593A60B3CB2}" presName="composite" presStyleCnt="0"/>
      <dgm:spPr/>
    </dgm:pt>
    <dgm:pt modelId="{98138444-05A0-42A9-A91A-30F248875FD7}" type="pres">
      <dgm:prSet presAssocID="{2ECFD1FE-D128-454E-9903-6593A60B3CB2}" presName="parentText" presStyleLbl="alignNode1" presStyleIdx="3" presStyleCnt="4">
        <dgm:presLayoutVars>
          <dgm:chMax val="1"/>
          <dgm:bulletEnabled val="1"/>
        </dgm:presLayoutVars>
      </dgm:prSet>
      <dgm:spPr/>
      <dgm:t>
        <a:bodyPr/>
        <a:lstStyle/>
        <a:p>
          <a:endParaRPr lang="en-US"/>
        </a:p>
      </dgm:t>
    </dgm:pt>
    <dgm:pt modelId="{06D14DF9-9DAA-4E01-8C54-934CBD4C9F03}" type="pres">
      <dgm:prSet presAssocID="{2ECFD1FE-D128-454E-9903-6593A60B3CB2}" presName="descendantText" presStyleLbl="alignAcc1" presStyleIdx="3" presStyleCnt="4">
        <dgm:presLayoutVars>
          <dgm:bulletEnabled val="1"/>
        </dgm:presLayoutVars>
      </dgm:prSet>
      <dgm:spPr/>
      <dgm:t>
        <a:bodyPr/>
        <a:lstStyle/>
        <a:p>
          <a:endParaRPr lang="en-US"/>
        </a:p>
      </dgm:t>
    </dgm:pt>
  </dgm:ptLst>
  <dgm:cxnLst>
    <dgm:cxn modelId="{B7660FD7-6D42-4ECC-A381-DB88696C9E45}" type="presOf" srcId="{1B85293B-40BA-4203-ADA3-CA82E564640B}" destId="{B11BD14A-B688-4950-9AB5-C7E26D9880E1}" srcOrd="0" destOrd="0" presId="urn:microsoft.com/office/officeart/2005/8/layout/chevron2"/>
    <dgm:cxn modelId="{0175628D-BDAE-49B8-9EE6-42CA3767409E}" type="presOf" srcId="{2ECFD1FE-D128-454E-9903-6593A60B3CB2}" destId="{98138444-05A0-42A9-A91A-30F248875FD7}" srcOrd="0" destOrd="0" presId="urn:microsoft.com/office/officeart/2005/8/layout/chevron2"/>
    <dgm:cxn modelId="{B1001297-8D1C-4D64-924D-65B3FF911A68}" srcId="{BAD587AD-745F-417B-8F69-A1351A74BD5D}" destId="{1B85293B-40BA-4203-ADA3-CA82E564640B}" srcOrd="0" destOrd="0" parTransId="{19F38411-983F-49F9-A174-D67E28579900}" sibTransId="{D868FC41-C10A-4463-B6FD-B8666935B3B8}"/>
    <dgm:cxn modelId="{8078780D-7C61-4698-BA36-25CDEB85E04E}" srcId="{DC0C105C-568D-4561-9E17-1F891FADC426}" destId="{2ECFD1FE-D128-454E-9903-6593A60B3CB2}" srcOrd="3" destOrd="0" parTransId="{537D741D-E96D-4BE7-A3A4-4882656A3715}" sibTransId="{51203873-FD6C-447A-BEB2-ABEFF5AE9DC1}"/>
    <dgm:cxn modelId="{79DACED4-2A54-43B0-8A45-D597394ECCF8}" type="presOf" srcId="{BAD587AD-745F-417B-8F69-A1351A74BD5D}" destId="{973B31FB-475F-4A25-ACA9-21CF3BB47839}" srcOrd="0" destOrd="0" presId="urn:microsoft.com/office/officeart/2005/8/layout/chevron2"/>
    <dgm:cxn modelId="{792B5E11-0660-4E46-9073-F53882627EEA}" srcId="{DC0C105C-568D-4561-9E17-1F891FADC426}" destId="{B8E0509F-BB93-4819-9102-EC7D109CD778}" srcOrd="1" destOrd="0" parTransId="{7A863D15-81EA-4477-90CF-E66CD61867A1}" sibTransId="{75E71BBF-7B1D-4EA9-BC72-4738D5E35A8A}"/>
    <dgm:cxn modelId="{3BCF13CA-2BF7-4B37-89F9-0FB31C111A59}" srcId="{B8E0509F-BB93-4819-9102-EC7D109CD778}" destId="{CD09FBA0-FD31-4C8D-B314-9CECE82B3C69}" srcOrd="0" destOrd="0" parTransId="{7ECE6E09-6EF3-4B2E-BAB2-7870908DB8C4}" sibTransId="{8D74F376-11FB-4D8D-AD09-44B6E335844B}"/>
    <dgm:cxn modelId="{0A91107C-E5A4-4D3A-A1C2-C33FB718B8AA}" type="presOf" srcId="{B8E0509F-BB93-4819-9102-EC7D109CD778}" destId="{B1A059AB-A0CD-474F-B547-1F54AE0A0325}" srcOrd="0" destOrd="0" presId="urn:microsoft.com/office/officeart/2005/8/layout/chevron2"/>
    <dgm:cxn modelId="{E9544178-7262-43B3-A5CF-FCD665472EF4}" srcId="{DC0C105C-568D-4561-9E17-1F891FADC426}" destId="{E96FF87E-848F-4F46-8A68-52ADD872F1F5}" srcOrd="2" destOrd="0" parTransId="{C1B655C5-F728-41C5-A893-320902957971}" sibTransId="{FC183E57-36AC-41B5-AE74-EFCBC8D96217}"/>
    <dgm:cxn modelId="{51DC730E-130E-4869-9D8D-B3148DCC2506}" srcId="{E96FF87E-848F-4F46-8A68-52ADD872F1F5}" destId="{8203359E-4FFF-4BD8-9A35-818E0BAB1D61}" srcOrd="0" destOrd="0" parTransId="{A5A741DC-6B08-40B2-B7CA-D2AB0B2D8693}" sibTransId="{4144674C-A4D6-4A48-B259-BE39021F19B2}"/>
    <dgm:cxn modelId="{1930E551-D0B9-4936-9C4E-775980A19808}" srcId="{2ECFD1FE-D128-454E-9903-6593A60B3CB2}" destId="{1E762E6E-692E-45FE-8822-F98C502F560D}" srcOrd="0" destOrd="0" parTransId="{43B5AA7B-608E-495E-B6F8-CF1FF9A82D5C}" sibTransId="{6A074BE9-25B1-42CA-96F1-AF744BF22F86}"/>
    <dgm:cxn modelId="{1E616E44-279A-4A5E-BA6F-290D0260CEBC}" type="presOf" srcId="{1E762E6E-692E-45FE-8822-F98C502F560D}" destId="{06D14DF9-9DAA-4E01-8C54-934CBD4C9F03}" srcOrd="0" destOrd="0" presId="urn:microsoft.com/office/officeart/2005/8/layout/chevron2"/>
    <dgm:cxn modelId="{CB9726F7-EFF1-406A-BC0B-0C3A6183B920}" type="presOf" srcId="{8203359E-4FFF-4BD8-9A35-818E0BAB1D61}" destId="{FCB96068-89E3-4C3C-8ADF-24D680AC0D50}" srcOrd="0" destOrd="0" presId="urn:microsoft.com/office/officeart/2005/8/layout/chevron2"/>
    <dgm:cxn modelId="{96C6E3A4-4375-4424-8A38-97E44343FD90}" srcId="{DC0C105C-568D-4561-9E17-1F891FADC426}" destId="{BAD587AD-745F-417B-8F69-A1351A74BD5D}" srcOrd="0" destOrd="0" parTransId="{3A8FD233-F9D6-4D47-9EE9-5F53633EB4B3}" sibTransId="{62A76100-FEA1-4758-ACBE-ACB673A331C6}"/>
    <dgm:cxn modelId="{8E254ED3-3884-4677-8EBB-AD95A72FD612}" type="presOf" srcId="{CD09FBA0-FD31-4C8D-B314-9CECE82B3C69}" destId="{A9E4ADD8-4BE9-4AA6-BB50-1A318F4A3E2D}" srcOrd="0" destOrd="0" presId="urn:microsoft.com/office/officeart/2005/8/layout/chevron2"/>
    <dgm:cxn modelId="{1D5FB28C-FA88-4065-ACCD-D5925C39B041}" type="presOf" srcId="{DC0C105C-568D-4561-9E17-1F891FADC426}" destId="{7E1C4210-CD81-4CAE-8288-261E505422E4}" srcOrd="0" destOrd="0" presId="urn:microsoft.com/office/officeart/2005/8/layout/chevron2"/>
    <dgm:cxn modelId="{3F83A4F1-E622-484E-9DF9-8E705CFE84DB}" type="presOf" srcId="{E96FF87E-848F-4F46-8A68-52ADD872F1F5}" destId="{DF7CF29A-9A9E-4085-9BDB-B876A1C45149}" srcOrd="0" destOrd="0" presId="urn:microsoft.com/office/officeart/2005/8/layout/chevron2"/>
    <dgm:cxn modelId="{96995AA4-8E6C-471D-BAA4-EDEEA957689E}" type="presParOf" srcId="{7E1C4210-CD81-4CAE-8288-261E505422E4}" destId="{4AA61945-A4F7-4544-8E56-D6880F82354C}" srcOrd="0" destOrd="0" presId="urn:microsoft.com/office/officeart/2005/8/layout/chevron2"/>
    <dgm:cxn modelId="{B55CDDA9-5D35-43B1-83A3-7336752014E3}" type="presParOf" srcId="{4AA61945-A4F7-4544-8E56-D6880F82354C}" destId="{973B31FB-475F-4A25-ACA9-21CF3BB47839}" srcOrd="0" destOrd="0" presId="urn:microsoft.com/office/officeart/2005/8/layout/chevron2"/>
    <dgm:cxn modelId="{E44B03DC-D801-42CB-A276-CB4948362401}" type="presParOf" srcId="{4AA61945-A4F7-4544-8E56-D6880F82354C}" destId="{B11BD14A-B688-4950-9AB5-C7E26D9880E1}" srcOrd="1" destOrd="0" presId="urn:microsoft.com/office/officeart/2005/8/layout/chevron2"/>
    <dgm:cxn modelId="{9D29BD35-F301-46A7-A726-FF5FD7C030CD}" type="presParOf" srcId="{7E1C4210-CD81-4CAE-8288-261E505422E4}" destId="{3102C1DF-49B9-4684-8B26-A25710D7E557}" srcOrd="1" destOrd="0" presId="urn:microsoft.com/office/officeart/2005/8/layout/chevron2"/>
    <dgm:cxn modelId="{9A526F42-1C52-46EE-95BF-C5023551E664}" type="presParOf" srcId="{7E1C4210-CD81-4CAE-8288-261E505422E4}" destId="{E622BEDE-6DA1-42F2-AF3B-81AB9CEC9776}" srcOrd="2" destOrd="0" presId="urn:microsoft.com/office/officeart/2005/8/layout/chevron2"/>
    <dgm:cxn modelId="{2FD5DE3D-9DFB-44FA-B025-F449D1A936E0}" type="presParOf" srcId="{E622BEDE-6DA1-42F2-AF3B-81AB9CEC9776}" destId="{B1A059AB-A0CD-474F-B547-1F54AE0A0325}" srcOrd="0" destOrd="0" presId="urn:microsoft.com/office/officeart/2005/8/layout/chevron2"/>
    <dgm:cxn modelId="{32342720-5B92-421C-8614-0F066D862E3A}" type="presParOf" srcId="{E622BEDE-6DA1-42F2-AF3B-81AB9CEC9776}" destId="{A9E4ADD8-4BE9-4AA6-BB50-1A318F4A3E2D}" srcOrd="1" destOrd="0" presId="urn:microsoft.com/office/officeart/2005/8/layout/chevron2"/>
    <dgm:cxn modelId="{390C91AE-5FC0-4DFB-B3ED-9839120501FF}" type="presParOf" srcId="{7E1C4210-CD81-4CAE-8288-261E505422E4}" destId="{F3ABEC12-3246-4012-827F-CC8B007FD737}" srcOrd="3" destOrd="0" presId="urn:microsoft.com/office/officeart/2005/8/layout/chevron2"/>
    <dgm:cxn modelId="{139AF18B-764D-45D9-83B9-11C9BEAAB4E2}" type="presParOf" srcId="{7E1C4210-CD81-4CAE-8288-261E505422E4}" destId="{E16FC19C-1F88-4BD5-9C04-407FED28632C}" srcOrd="4" destOrd="0" presId="urn:microsoft.com/office/officeart/2005/8/layout/chevron2"/>
    <dgm:cxn modelId="{4F3F69E4-37A1-4754-B15E-35B0A1607495}" type="presParOf" srcId="{E16FC19C-1F88-4BD5-9C04-407FED28632C}" destId="{DF7CF29A-9A9E-4085-9BDB-B876A1C45149}" srcOrd="0" destOrd="0" presId="urn:microsoft.com/office/officeart/2005/8/layout/chevron2"/>
    <dgm:cxn modelId="{D79B7A03-CA68-400C-8626-30F4451EAE24}" type="presParOf" srcId="{E16FC19C-1F88-4BD5-9C04-407FED28632C}" destId="{FCB96068-89E3-4C3C-8ADF-24D680AC0D50}" srcOrd="1" destOrd="0" presId="urn:microsoft.com/office/officeart/2005/8/layout/chevron2"/>
    <dgm:cxn modelId="{843C1BD0-FC2B-4EC5-A151-BB77CBDD5CC8}" type="presParOf" srcId="{7E1C4210-CD81-4CAE-8288-261E505422E4}" destId="{22508A3C-56F2-46B8-B6BD-4435FDBD5CFF}" srcOrd="5" destOrd="0" presId="urn:microsoft.com/office/officeart/2005/8/layout/chevron2"/>
    <dgm:cxn modelId="{09E32198-8A94-4334-A79E-58E9F49BE716}" type="presParOf" srcId="{7E1C4210-CD81-4CAE-8288-261E505422E4}" destId="{72DF89AD-78A6-4468-AB29-F91B20572F9B}" srcOrd="6" destOrd="0" presId="urn:microsoft.com/office/officeart/2005/8/layout/chevron2"/>
    <dgm:cxn modelId="{D8642398-69DC-49A7-BF43-130C42468C08}" type="presParOf" srcId="{72DF89AD-78A6-4468-AB29-F91B20572F9B}" destId="{98138444-05A0-42A9-A91A-30F248875FD7}" srcOrd="0" destOrd="0" presId="urn:microsoft.com/office/officeart/2005/8/layout/chevron2"/>
    <dgm:cxn modelId="{FAD9D2F7-EA96-488F-8760-641A0CC655DA}" type="presParOf" srcId="{72DF89AD-78A6-4468-AB29-F91B20572F9B}" destId="{06D14DF9-9DAA-4E01-8C54-934CBD4C9F0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A4B007-F306-4CAB-A8DB-C53D23A39CB7}" type="doc">
      <dgm:prSet loTypeId="urn:microsoft.com/office/officeart/2005/8/layout/chevron2" loCatId="process" qsTypeId="urn:microsoft.com/office/officeart/2005/8/quickstyle/simple1" qsCatId="simple" csTypeId="urn:microsoft.com/office/officeart/2005/8/colors/accent5_2" csCatId="accent5" phldr="1"/>
      <dgm:spPr/>
      <dgm:t>
        <a:bodyPr/>
        <a:lstStyle/>
        <a:p>
          <a:endParaRPr lang="zh-TW" altLang="en-US"/>
        </a:p>
      </dgm:t>
    </dgm:pt>
    <dgm:pt modelId="{41912529-1D39-4CB1-9A6A-110F3EA3F90B}">
      <dgm:prSet phldrT="[文字]" custT="1"/>
      <dgm:spPr/>
      <dgm:t>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工作文件 </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(Working Paper)	</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4F32E843-8A9E-40B2-B102-3FA9DC6731F2}" type="parTrans" cxnId="{65612B7F-1622-4E29-A295-5CECC347C0F5}">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8F07B888-76C6-4A13-897D-9A8FE5BBE36B}" type="sibTrans" cxnId="{65612B7F-1622-4E29-A295-5CECC347C0F5}">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6C3BE2DE-8053-4D9F-B180-7524F4F22821}">
      <dgm:prSet phldrT="[文字]"/>
      <dgm:spPr/>
      <dgm:t>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CC83ACA4-1FEB-4463-8306-BBC73D96E5CB}" type="parTrans" cxnId="{D3C07A2A-F071-49E9-B471-A7BF4855FBC6}">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6683B8EC-E9C8-47F6-9126-B29791AE3C72}" type="sibTrans" cxnId="{D3C07A2A-F071-49E9-B471-A7BF4855FBC6}">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39441691-B062-4965-AC76-60CAB0D74A3F}">
      <dgm:prSet phldrT="[文字]" custT="1"/>
      <dgm:spPr/>
      <dgm:t>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決議文草案</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(Draft Resolution)</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A4CF3280-9B0F-498F-B916-C7F4FC3BBA55}" type="parTrans" cxnId="{A7F64FC7-1479-4C14-B61A-18C5ED93C461}">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24714ED4-E536-4AE1-AED0-BB49F37C9597}" type="sibTrans" cxnId="{A7F64FC7-1479-4C14-B61A-18C5ED93C461}">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58229E1C-E487-4647-AD8B-FA0502401B3B}">
      <dgm:prSet phldrT="[文字]"/>
      <dgm:spPr/>
      <dgm:t>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32E8FA60-A895-451B-8B57-8C29FC1A2A1A}" type="parTrans" cxnId="{262BF5FE-F086-4871-921C-16FD1908BE0B}">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DB3ED7F0-ACD0-402A-8573-55982CAA11CD}" type="sibTrans" cxnId="{262BF5FE-F086-4871-921C-16FD1908BE0B}">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27334F84-D44A-4602-84AC-D46EF2072EB2}">
      <dgm:prSet phldrT="[文字]" custT="1"/>
      <dgm:spPr/>
      <dgm:t>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修正案 </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(Amendment)</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F2A89C2D-C74D-4742-87A2-59FAF5F021A9}" type="parTrans" cxnId="{C8AC7C1E-F90C-4504-A315-A84A654607A2}">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F7783A7E-9B56-407C-9422-C5BCBAA427E7}" type="sibTrans" cxnId="{C8AC7C1E-F90C-4504-A315-A84A654607A2}">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5226A9A1-2BD8-4E17-A107-3598A629C1A9}">
      <dgm:prSet phldrT="[文字]"/>
      <dgm:spPr/>
      <dgm:t>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1DE1A44D-F4F6-4EAE-B08A-A2FC3DDAAE72}" type="sibTrans" cxnId="{DAF69A4A-EE4F-4791-BFCE-3CEBA7F1F332}">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6FE719EF-B236-4132-9417-8D14F2967311}" type="parTrans" cxnId="{DAF69A4A-EE4F-4791-BFCE-3CEBA7F1F332}">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4B9B2C7A-5981-446E-BF53-967BD4E81086}" type="pres">
      <dgm:prSet presAssocID="{BFA4B007-F306-4CAB-A8DB-C53D23A39CB7}" presName="linearFlow" presStyleCnt="0">
        <dgm:presLayoutVars>
          <dgm:dir/>
          <dgm:animLvl val="lvl"/>
          <dgm:resizeHandles val="exact"/>
        </dgm:presLayoutVars>
      </dgm:prSet>
      <dgm:spPr/>
      <dgm:t>
        <a:bodyPr/>
        <a:lstStyle/>
        <a:p>
          <a:endParaRPr lang="zh-TW" altLang="en-US"/>
        </a:p>
      </dgm:t>
    </dgm:pt>
    <dgm:pt modelId="{5496961F-E56F-4069-9461-E523C52CA19C}" type="pres">
      <dgm:prSet presAssocID="{5226A9A1-2BD8-4E17-A107-3598A629C1A9}" presName="composite" presStyleCnt="0"/>
      <dgm:spPr/>
      <dgm:t>
        <a:bodyPr/>
        <a:lstStyle/>
        <a:p>
          <a:endParaRPr lang="zh-TW" altLang="en-US"/>
        </a:p>
      </dgm:t>
    </dgm:pt>
    <dgm:pt modelId="{809C9DDE-A100-432D-9D99-70A894B3CF00}" type="pres">
      <dgm:prSet presAssocID="{5226A9A1-2BD8-4E17-A107-3598A629C1A9}" presName="parentText" presStyleLbl="alignNode1" presStyleIdx="0" presStyleCnt="3">
        <dgm:presLayoutVars>
          <dgm:chMax val="1"/>
          <dgm:bulletEnabled val="1"/>
        </dgm:presLayoutVars>
      </dgm:prSet>
      <dgm:spPr/>
      <dgm:t>
        <a:bodyPr/>
        <a:lstStyle/>
        <a:p>
          <a:endParaRPr lang="zh-TW" altLang="en-US"/>
        </a:p>
      </dgm:t>
    </dgm:pt>
    <dgm:pt modelId="{F748701F-D776-4864-A07E-C6C7437FB417}" type="pres">
      <dgm:prSet presAssocID="{5226A9A1-2BD8-4E17-A107-3598A629C1A9}" presName="descendantText" presStyleLbl="alignAcc1" presStyleIdx="0" presStyleCnt="3">
        <dgm:presLayoutVars>
          <dgm:bulletEnabled val="1"/>
        </dgm:presLayoutVars>
      </dgm:prSet>
      <dgm:spPr/>
      <dgm:t>
        <a:bodyPr/>
        <a:lstStyle/>
        <a:p>
          <a:endParaRPr lang="zh-TW" altLang="en-US"/>
        </a:p>
      </dgm:t>
    </dgm:pt>
    <dgm:pt modelId="{EBEF148E-27DC-4652-99F2-4672E500866E}" type="pres">
      <dgm:prSet presAssocID="{1DE1A44D-F4F6-4EAE-B08A-A2FC3DDAAE72}" presName="sp" presStyleCnt="0"/>
      <dgm:spPr/>
      <dgm:t>
        <a:bodyPr/>
        <a:lstStyle/>
        <a:p>
          <a:endParaRPr lang="zh-TW" altLang="en-US"/>
        </a:p>
      </dgm:t>
    </dgm:pt>
    <dgm:pt modelId="{91460B52-DC8C-4FF9-97F5-82F2DC525092}" type="pres">
      <dgm:prSet presAssocID="{6C3BE2DE-8053-4D9F-B180-7524F4F22821}" presName="composite" presStyleCnt="0"/>
      <dgm:spPr/>
      <dgm:t>
        <a:bodyPr/>
        <a:lstStyle/>
        <a:p>
          <a:endParaRPr lang="zh-TW" altLang="en-US"/>
        </a:p>
      </dgm:t>
    </dgm:pt>
    <dgm:pt modelId="{196FFACC-FD15-4825-A953-C9B38B361CAA}" type="pres">
      <dgm:prSet presAssocID="{6C3BE2DE-8053-4D9F-B180-7524F4F22821}" presName="parentText" presStyleLbl="alignNode1" presStyleIdx="1" presStyleCnt="3">
        <dgm:presLayoutVars>
          <dgm:chMax val="1"/>
          <dgm:bulletEnabled val="1"/>
        </dgm:presLayoutVars>
      </dgm:prSet>
      <dgm:spPr/>
      <dgm:t>
        <a:bodyPr/>
        <a:lstStyle/>
        <a:p>
          <a:endParaRPr lang="zh-TW" altLang="en-US"/>
        </a:p>
      </dgm:t>
    </dgm:pt>
    <dgm:pt modelId="{3DA5CADB-5BFE-43BC-8BCD-40F4C4506FEB}" type="pres">
      <dgm:prSet presAssocID="{6C3BE2DE-8053-4D9F-B180-7524F4F22821}" presName="descendantText" presStyleLbl="alignAcc1" presStyleIdx="1" presStyleCnt="3" custLinFactNeighborX="409">
        <dgm:presLayoutVars>
          <dgm:bulletEnabled val="1"/>
        </dgm:presLayoutVars>
      </dgm:prSet>
      <dgm:spPr/>
      <dgm:t>
        <a:bodyPr/>
        <a:lstStyle/>
        <a:p>
          <a:endParaRPr lang="zh-TW" altLang="en-US"/>
        </a:p>
      </dgm:t>
    </dgm:pt>
    <dgm:pt modelId="{83EA30C0-EBEF-4D3E-AA8E-0D52024C3ABA}" type="pres">
      <dgm:prSet presAssocID="{6683B8EC-E9C8-47F6-9126-B29791AE3C72}" presName="sp" presStyleCnt="0"/>
      <dgm:spPr/>
      <dgm:t>
        <a:bodyPr/>
        <a:lstStyle/>
        <a:p>
          <a:endParaRPr lang="zh-TW" altLang="en-US"/>
        </a:p>
      </dgm:t>
    </dgm:pt>
    <dgm:pt modelId="{EB872BDD-1AC9-4A6E-8603-16DD8D1458ED}" type="pres">
      <dgm:prSet presAssocID="{58229E1C-E487-4647-AD8B-FA0502401B3B}" presName="composite" presStyleCnt="0"/>
      <dgm:spPr/>
      <dgm:t>
        <a:bodyPr/>
        <a:lstStyle/>
        <a:p>
          <a:endParaRPr lang="zh-TW" altLang="en-US"/>
        </a:p>
      </dgm:t>
    </dgm:pt>
    <dgm:pt modelId="{5256D3AB-6C69-4AA6-BC40-C141841E5CDF}" type="pres">
      <dgm:prSet presAssocID="{58229E1C-E487-4647-AD8B-FA0502401B3B}" presName="parentText" presStyleLbl="alignNode1" presStyleIdx="2" presStyleCnt="3">
        <dgm:presLayoutVars>
          <dgm:chMax val="1"/>
          <dgm:bulletEnabled val="1"/>
        </dgm:presLayoutVars>
      </dgm:prSet>
      <dgm:spPr/>
      <dgm:t>
        <a:bodyPr/>
        <a:lstStyle/>
        <a:p>
          <a:endParaRPr lang="zh-TW" altLang="en-US"/>
        </a:p>
      </dgm:t>
    </dgm:pt>
    <dgm:pt modelId="{7136A592-6C23-463E-9989-B246DCD22975}" type="pres">
      <dgm:prSet presAssocID="{58229E1C-E487-4647-AD8B-FA0502401B3B}" presName="descendantText" presStyleLbl="alignAcc1" presStyleIdx="2" presStyleCnt="3" custLinFactNeighborX="-450">
        <dgm:presLayoutVars>
          <dgm:bulletEnabled val="1"/>
        </dgm:presLayoutVars>
      </dgm:prSet>
      <dgm:spPr/>
      <dgm:t>
        <a:bodyPr/>
        <a:lstStyle/>
        <a:p>
          <a:endParaRPr lang="zh-TW" altLang="en-US"/>
        </a:p>
      </dgm:t>
    </dgm:pt>
  </dgm:ptLst>
  <dgm:cxnLst>
    <dgm:cxn modelId="{8AFCE7D6-B752-49C6-84D9-860511840E8D}" type="presOf" srcId="{39441691-B062-4965-AC76-60CAB0D74A3F}" destId="{3DA5CADB-5BFE-43BC-8BCD-40F4C4506FEB}" srcOrd="0" destOrd="0" presId="urn:microsoft.com/office/officeart/2005/8/layout/chevron2"/>
    <dgm:cxn modelId="{0C519899-F165-431E-8537-E16A971B410B}" type="presOf" srcId="{27334F84-D44A-4602-84AC-D46EF2072EB2}" destId="{7136A592-6C23-463E-9989-B246DCD22975}" srcOrd="0" destOrd="0" presId="urn:microsoft.com/office/officeart/2005/8/layout/chevron2"/>
    <dgm:cxn modelId="{E9FFEAB0-D0E8-4E81-9F24-7C603A2BAFAB}" type="presOf" srcId="{6C3BE2DE-8053-4D9F-B180-7524F4F22821}" destId="{196FFACC-FD15-4825-A953-C9B38B361CAA}" srcOrd="0" destOrd="0" presId="urn:microsoft.com/office/officeart/2005/8/layout/chevron2"/>
    <dgm:cxn modelId="{A7F64FC7-1479-4C14-B61A-18C5ED93C461}" srcId="{6C3BE2DE-8053-4D9F-B180-7524F4F22821}" destId="{39441691-B062-4965-AC76-60CAB0D74A3F}" srcOrd="0" destOrd="0" parTransId="{A4CF3280-9B0F-498F-B916-C7F4FC3BBA55}" sibTransId="{24714ED4-E536-4AE1-AED0-BB49F37C9597}"/>
    <dgm:cxn modelId="{9F5A1023-21B7-4084-AB64-614C730D5A3E}" type="presOf" srcId="{41912529-1D39-4CB1-9A6A-110F3EA3F90B}" destId="{F748701F-D776-4864-A07E-C6C7437FB417}" srcOrd="0" destOrd="0" presId="urn:microsoft.com/office/officeart/2005/8/layout/chevron2"/>
    <dgm:cxn modelId="{D3C07A2A-F071-49E9-B471-A7BF4855FBC6}" srcId="{BFA4B007-F306-4CAB-A8DB-C53D23A39CB7}" destId="{6C3BE2DE-8053-4D9F-B180-7524F4F22821}" srcOrd="1" destOrd="0" parTransId="{CC83ACA4-1FEB-4463-8306-BBC73D96E5CB}" sibTransId="{6683B8EC-E9C8-47F6-9126-B29791AE3C72}"/>
    <dgm:cxn modelId="{DAF69A4A-EE4F-4791-BFCE-3CEBA7F1F332}" srcId="{BFA4B007-F306-4CAB-A8DB-C53D23A39CB7}" destId="{5226A9A1-2BD8-4E17-A107-3598A629C1A9}" srcOrd="0" destOrd="0" parTransId="{6FE719EF-B236-4132-9417-8D14F2967311}" sibTransId="{1DE1A44D-F4F6-4EAE-B08A-A2FC3DDAAE72}"/>
    <dgm:cxn modelId="{77CF9855-6C25-47F6-A1EB-2C884CA81AB7}" type="presOf" srcId="{5226A9A1-2BD8-4E17-A107-3598A629C1A9}" destId="{809C9DDE-A100-432D-9D99-70A894B3CF00}" srcOrd="0" destOrd="0" presId="urn:microsoft.com/office/officeart/2005/8/layout/chevron2"/>
    <dgm:cxn modelId="{C8AC7C1E-F90C-4504-A315-A84A654607A2}" srcId="{58229E1C-E487-4647-AD8B-FA0502401B3B}" destId="{27334F84-D44A-4602-84AC-D46EF2072EB2}" srcOrd="0" destOrd="0" parTransId="{F2A89C2D-C74D-4742-87A2-59FAF5F021A9}" sibTransId="{F7783A7E-9B56-407C-9422-C5BCBAA427E7}"/>
    <dgm:cxn modelId="{65612B7F-1622-4E29-A295-5CECC347C0F5}" srcId="{5226A9A1-2BD8-4E17-A107-3598A629C1A9}" destId="{41912529-1D39-4CB1-9A6A-110F3EA3F90B}" srcOrd="0" destOrd="0" parTransId="{4F32E843-8A9E-40B2-B102-3FA9DC6731F2}" sibTransId="{8F07B888-76C6-4A13-897D-9A8FE5BBE36B}"/>
    <dgm:cxn modelId="{262BF5FE-F086-4871-921C-16FD1908BE0B}" srcId="{BFA4B007-F306-4CAB-A8DB-C53D23A39CB7}" destId="{58229E1C-E487-4647-AD8B-FA0502401B3B}" srcOrd="2" destOrd="0" parTransId="{32E8FA60-A895-451B-8B57-8C29FC1A2A1A}" sibTransId="{DB3ED7F0-ACD0-402A-8573-55982CAA11CD}"/>
    <dgm:cxn modelId="{B24ABA6B-9A90-4A3A-90E5-D96E41471739}" type="presOf" srcId="{58229E1C-E487-4647-AD8B-FA0502401B3B}" destId="{5256D3AB-6C69-4AA6-BC40-C141841E5CDF}" srcOrd="0" destOrd="0" presId="urn:microsoft.com/office/officeart/2005/8/layout/chevron2"/>
    <dgm:cxn modelId="{C10BFC0E-4197-46E0-A2A6-C3F5F38041EB}" type="presOf" srcId="{BFA4B007-F306-4CAB-A8DB-C53D23A39CB7}" destId="{4B9B2C7A-5981-446E-BF53-967BD4E81086}" srcOrd="0" destOrd="0" presId="urn:microsoft.com/office/officeart/2005/8/layout/chevron2"/>
    <dgm:cxn modelId="{25D94C85-324D-4A78-885A-09CE12A9BE74}" type="presParOf" srcId="{4B9B2C7A-5981-446E-BF53-967BD4E81086}" destId="{5496961F-E56F-4069-9461-E523C52CA19C}" srcOrd="0" destOrd="0" presId="urn:microsoft.com/office/officeart/2005/8/layout/chevron2"/>
    <dgm:cxn modelId="{F6FE1290-4973-4A56-806F-B6959046F425}" type="presParOf" srcId="{5496961F-E56F-4069-9461-E523C52CA19C}" destId="{809C9DDE-A100-432D-9D99-70A894B3CF00}" srcOrd="0" destOrd="0" presId="urn:microsoft.com/office/officeart/2005/8/layout/chevron2"/>
    <dgm:cxn modelId="{AA2277CD-2DA5-4B40-906D-383681830E21}" type="presParOf" srcId="{5496961F-E56F-4069-9461-E523C52CA19C}" destId="{F748701F-D776-4864-A07E-C6C7437FB417}" srcOrd="1" destOrd="0" presId="urn:microsoft.com/office/officeart/2005/8/layout/chevron2"/>
    <dgm:cxn modelId="{C8F7E5E0-5AC2-4E7D-B1F5-CEE43EDB433F}" type="presParOf" srcId="{4B9B2C7A-5981-446E-BF53-967BD4E81086}" destId="{EBEF148E-27DC-4652-99F2-4672E500866E}" srcOrd="1" destOrd="0" presId="urn:microsoft.com/office/officeart/2005/8/layout/chevron2"/>
    <dgm:cxn modelId="{724C24CD-FB40-48AD-A30F-2B7F5DF96171}" type="presParOf" srcId="{4B9B2C7A-5981-446E-BF53-967BD4E81086}" destId="{91460B52-DC8C-4FF9-97F5-82F2DC525092}" srcOrd="2" destOrd="0" presId="urn:microsoft.com/office/officeart/2005/8/layout/chevron2"/>
    <dgm:cxn modelId="{B4E827E8-86E9-4712-9A34-44645D8ABE5D}" type="presParOf" srcId="{91460B52-DC8C-4FF9-97F5-82F2DC525092}" destId="{196FFACC-FD15-4825-A953-C9B38B361CAA}" srcOrd="0" destOrd="0" presId="urn:microsoft.com/office/officeart/2005/8/layout/chevron2"/>
    <dgm:cxn modelId="{96A2D71A-FE69-4271-AA35-3B84872C9AEE}" type="presParOf" srcId="{91460B52-DC8C-4FF9-97F5-82F2DC525092}" destId="{3DA5CADB-5BFE-43BC-8BCD-40F4C4506FEB}" srcOrd="1" destOrd="0" presId="urn:microsoft.com/office/officeart/2005/8/layout/chevron2"/>
    <dgm:cxn modelId="{D906E53C-95A0-4D00-8A51-EBF25F8714F9}" type="presParOf" srcId="{4B9B2C7A-5981-446E-BF53-967BD4E81086}" destId="{83EA30C0-EBEF-4D3E-AA8E-0D52024C3ABA}" srcOrd="3" destOrd="0" presId="urn:microsoft.com/office/officeart/2005/8/layout/chevron2"/>
    <dgm:cxn modelId="{C036CE86-1A4C-4916-AA09-697DB7CA0052}" type="presParOf" srcId="{4B9B2C7A-5981-446E-BF53-967BD4E81086}" destId="{EB872BDD-1AC9-4A6E-8603-16DD8D1458ED}" srcOrd="4" destOrd="0" presId="urn:microsoft.com/office/officeart/2005/8/layout/chevron2"/>
    <dgm:cxn modelId="{7AB429DD-FE27-4C76-83B5-796847514465}" type="presParOf" srcId="{EB872BDD-1AC9-4A6E-8603-16DD8D1458ED}" destId="{5256D3AB-6C69-4AA6-BC40-C141841E5CDF}" srcOrd="0" destOrd="0" presId="urn:microsoft.com/office/officeart/2005/8/layout/chevron2"/>
    <dgm:cxn modelId="{8441063B-A01B-470E-BDC2-F096231C294D}" type="presParOf" srcId="{EB872BDD-1AC9-4A6E-8603-16DD8D1458ED}" destId="{7136A592-6C23-463E-9989-B246DCD22975}"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E2CD11-D3C1-4150-990A-5CE699029021}" type="doc">
      <dgm:prSet loTypeId="urn:microsoft.com/office/officeart/2005/8/layout/chevron2" loCatId="process" qsTypeId="urn:microsoft.com/office/officeart/2005/8/quickstyle/simple1" qsCatId="simple" csTypeId="urn:microsoft.com/office/officeart/2005/8/colors/accent3_2" csCatId="accent3" phldr="1"/>
      <dgm:spPr/>
      <dgm:t>
        <a:bodyPr/>
        <a:lstStyle/>
        <a:p>
          <a:endParaRPr lang="zh-TW" altLang="en-US"/>
        </a:p>
      </dgm:t>
    </dgm:pt>
    <dgm:pt modelId="{051DF860-39C1-4F63-8E6C-18683C2B90EB}">
      <dgm:prSet/>
      <dgm:spPr/>
      <dgm:t>
        <a:bodyPr/>
        <a:lstStyle/>
        <a:p>
          <a:pPr rtl="0"/>
          <a:r>
            <a:rPr lang="en-US"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0F196E16-0A20-47BA-AB35-B411E61F9B76}" type="parTrans" cxnId="{AA934B93-C422-409C-A7F7-3BCFE8B30C5A}">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9F69EF99-154D-43CD-855B-7A2CFFEEFB6C}" type="sibTrans" cxnId="{AA934B93-C422-409C-A7F7-3BCFE8B30C5A}">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465ABCEE-5CC2-4129-A3DC-6036F9C23489}">
      <dgm:prSet/>
      <dgm:spPr/>
      <dgm:t>
        <a:bodyPr/>
        <a:lstStyle/>
        <a:p>
          <a:pPr rtl="0"/>
          <a:r>
            <a:rPr lang="en-US" dirty="0" smtClean="0">
              <a:latin typeface="Times New Roman" panose="02020603050405020304" pitchFamily="18" charset="0"/>
              <a:ea typeface="標楷體" panose="03000509000000000000" pitchFamily="65" charset="-120"/>
              <a:cs typeface="Times New Roman" panose="02020603050405020304" pitchFamily="18" charset="0"/>
            </a:rPr>
            <a:t>3</a:t>
          </a:r>
          <a:endParaRPr lang="zh-TW"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063EF93A-DA3A-4592-B5AA-A435398D2C16}" type="parTrans" cxnId="{B876FE8F-2652-4851-A7AF-4E75C16327E8}">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EE8A8D3C-BD7C-4112-BE4D-6779D1D6FD6A}" type="sibTrans" cxnId="{B876FE8F-2652-4851-A7AF-4E75C16327E8}">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595ADC87-A31E-49C4-9461-B215CCF1C94C}">
      <dgm:prSet/>
      <dgm:spPr/>
      <dgm:t>
        <a:bodyPr/>
        <a:lstStyle/>
        <a:p>
          <a:pPr rtl="0"/>
          <a:r>
            <a:rPr lang="en-US"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259770E5-E8B7-4953-836E-47EE0A7BAD0A}" type="sibTrans" cxnId="{660DBC91-7CCE-4C5D-B0E5-20BAFE308B51}">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972F206C-FDEA-4186-A4D8-8A6DF3A317DA}" type="parTrans" cxnId="{660DBC91-7CCE-4C5D-B0E5-20BAFE308B51}">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6C9ADF8D-ECCA-4BFD-8CB8-1A3632B66383}">
      <dgm:prSet custT="1"/>
      <dgm:spPr/>
      <dgm:t>
        <a:bodyPr/>
        <a:lstStyle/>
        <a:p>
          <a:pPr rtl="0"/>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停止討論</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60B21040-A1DB-4706-B587-D375E6339CC2}" type="parTrans" cxnId="{7CA5D4F8-3093-4D6A-A5A5-7383158AE7A1}">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78635B47-9897-463F-940F-C4CB228EEBB0}" type="sibTrans" cxnId="{7CA5D4F8-3093-4D6A-A5A5-7383158AE7A1}">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6ECCE31B-1684-4B8D-9E6B-5C45AF1CAB84}">
      <dgm:prSet custT="1"/>
      <dgm:spPr/>
      <dgm:t>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投票</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B49347CE-6343-44E4-98DD-52639BF1532B}" type="parTrans" cxnId="{93AB1E6F-522E-4CC1-8C92-E802F57DFA57}">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A1E29670-B8C3-4363-9DBC-53B0DF8CE924}" type="sibTrans" cxnId="{93AB1E6F-522E-4CC1-8C92-E802F57DFA57}">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AE93F506-5A1B-4859-9C86-86DB600A36F3}">
      <dgm:prSet custT="1"/>
      <dgm:spPr/>
      <dgm:t>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決議</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4C6DCA7A-8058-4050-A3DF-248DCAAAF99F}" type="parTrans" cxnId="{9677691A-0E72-4364-A5E9-9AB881223FF3}">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C6C077E2-18C0-435C-B4AA-F8DCFFF6CBDE}" type="sibTrans" cxnId="{9677691A-0E72-4364-A5E9-9AB881223FF3}">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83D2F548-846B-4B11-91EC-C7D937AAA277}" type="pres">
      <dgm:prSet presAssocID="{85E2CD11-D3C1-4150-990A-5CE699029021}" presName="linearFlow" presStyleCnt="0">
        <dgm:presLayoutVars>
          <dgm:dir/>
          <dgm:animLvl val="lvl"/>
          <dgm:resizeHandles val="exact"/>
        </dgm:presLayoutVars>
      </dgm:prSet>
      <dgm:spPr/>
      <dgm:t>
        <a:bodyPr/>
        <a:lstStyle/>
        <a:p>
          <a:endParaRPr lang="en-US"/>
        </a:p>
      </dgm:t>
    </dgm:pt>
    <dgm:pt modelId="{1F4A1BBD-8828-4D51-9B37-A29CA07FBCA3}" type="pres">
      <dgm:prSet presAssocID="{595ADC87-A31E-49C4-9461-B215CCF1C94C}" presName="composite" presStyleCnt="0"/>
      <dgm:spPr/>
      <dgm:t>
        <a:bodyPr/>
        <a:lstStyle/>
        <a:p>
          <a:endParaRPr lang="zh-TW" altLang="en-US"/>
        </a:p>
      </dgm:t>
    </dgm:pt>
    <dgm:pt modelId="{1310364A-A765-44BB-B6DE-F5D8E872E156}" type="pres">
      <dgm:prSet presAssocID="{595ADC87-A31E-49C4-9461-B215CCF1C94C}" presName="parentText" presStyleLbl="alignNode1" presStyleIdx="0" presStyleCnt="3">
        <dgm:presLayoutVars>
          <dgm:chMax val="1"/>
          <dgm:bulletEnabled val="1"/>
        </dgm:presLayoutVars>
      </dgm:prSet>
      <dgm:spPr/>
      <dgm:t>
        <a:bodyPr/>
        <a:lstStyle/>
        <a:p>
          <a:endParaRPr lang="zh-TW" altLang="en-US"/>
        </a:p>
      </dgm:t>
    </dgm:pt>
    <dgm:pt modelId="{05D8AFE6-3DAB-4805-87B3-96CB0E00FD5A}" type="pres">
      <dgm:prSet presAssocID="{595ADC87-A31E-49C4-9461-B215CCF1C94C}" presName="descendantText" presStyleLbl="alignAcc1" presStyleIdx="0" presStyleCnt="3">
        <dgm:presLayoutVars>
          <dgm:bulletEnabled val="1"/>
        </dgm:presLayoutVars>
      </dgm:prSet>
      <dgm:spPr/>
      <dgm:t>
        <a:bodyPr/>
        <a:lstStyle/>
        <a:p>
          <a:endParaRPr lang="en-US"/>
        </a:p>
      </dgm:t>
    </dgm:pt>
    <dgm:pt modelId="{93397561-F99A-421D-A2FA-9776CD2C0090}" type="pres">
      <dgm:prSet presAssocID="{259770E5-E8B7-4953-836E-47EE0A7BAD0A}" presName="sp" presStyleCnt="0"/>
      <dgm:spPr/>
      <dgm:t>
        <a:bodyPr/>
        <a:lstStyle/>
        <a:p>
          <a:endParaRPr lang="zh-TW" altLang="en-US"/>
        </a:p>
      </dgm:t>
    </dgm:pt>
    <dgm:pt modelId="{2D0144BC-AE20-4A08-9D52-B5CC46765563}" type="pres">
      <dgm:prSet presAssocID="{051DF860-39C1-4F63-8E6C-18683C2B90EB}" presName="composite" presStyleCnt="0"/>
      <dgm:spPr/>
      <dgm:t>
        <a:bodyPr/>
        <a:lstStyle/>
        <a:p>
          <a:endParaRPr lang="zh-TW" altLang="en-US"/>
        </a:p>
      </dgm:t>
    </dgm:pt>
    <dgm:pt modelId="{B472B99D-2A9B-42D2-9557-15B3D19D993A}" type="pres">
      <dgm:prSet presAssocID="{051DF860-39C1-4F63-8E6C-18683C2B90EB}" presName="parentText" presStyleLbl="alignNode1" presStyleIdx="1" presStyleCnt="3">
        <dgm:presLayoutVars>
          <dgm:chMax val="1"/>
          <dgm:bulletEnabled val="1"/>
        </dgm:presLayoutVars>
      </dgm:prSet>
      <dgm:spPr/>
      <dgm:t>
        <a:bodyPr/>
        <a:lstStyle/>
        <a:p>
          <a:endParaRPr lang="en-US"/>
        </a:p>
      </dgm:t>
    </dgm:pt>
    <dgm:pt modelId="{3DB42F52-B52A-491A-BCE3-6382FF6E8C60}" type="pres">
      <dgm:prSet presAssocID="{051DF860-39C1-4F63-8E6C-18683C2B90EB}" presName="descendantText" presStyleLbl="alignAcc1" presStyleIdx="1" presStyleCnt="3">
        <dgm:presLayoutVars>
          <dgm:bulletEnabled val="1"/>
        </dgm:presLayoutVars>
      </dgm:prSet>
      <dgm:spPr/>
      <dgm:t>
        <a:bodyPr/>
        <a:lstStyle/>
        <a:p>
          <a:endParaRPr lang="en-US"/>
        </a:p>
      </dgm:t>
    </dgm:pt>
    <dgm:pt modelId="{B1D9ACAF-6439-4305-A5BB-C9B7359E10A9}" type="pres">
      <dgm:prSet presAssocID="{9F69EF99-154D-43CD-855B-7A2CFFEEFB6C}" presName="sp" presStyleCnt="0"/>
      <dgm:spPr/>
      <dgm:t>
        <a:bodyPr/>
        <a:lstStyle/>
        <a:p>
          <a:endParaRPr lang="zh-TW" altLang="en-US"/>
        </a:p>
      </dgm:t>
    </dgm:pt>
    <dgm:pt modelId="{4BC89124-C009-4E02-9929-F20F35ED80BC}" type="pres">
      <dgm:prSet presAssocID="{465ABCEE-5CC2-4129-A3DC-6036F9C23489}" presName="composite" presStyleCnt="0"/>
      <dgm:spPr/>
      <dgm:t>
        <a:bodyPr/>
        <a:lstStyle/>
        <a:p>
          <a:endParaRPr lang="zh-TW" altLang="en-US"/>
        </a:p>
      </dgm:t>
    </dgm:pt>
    <dgm:pt modelId="{32B5A1C4-9146-4648-87A0-F6B435FAEE42}" type="pres">
      <dgm:prSet presAssocID="{465ABCEE-5CC2-4129-A3DC-6036F9C23489}" presName="parentText" presStyleLbl="alignNode1" presStyleIdx="2" presStyleCnt="3">
        <dgm:presLayoutVars>
          <dgm:chMax val="1"/>
          <dgm:bulletEnabled val="1"/>
        </dgm:presLayoutVars>
      </dgm:prSet>
      <dgm:spPr/>
      <dgm:t>
        <a:bodyPr/>
        <a:lstStyle/>
        <a:p>
          <a:endParaRPr lang="en-US"/>
        </a:p>
      </dgm:t>
    </dgm:pt>
    <dgm:pt modelId="{D5565D2B-8179-45DA-B280-8C0880A1AFBB}" type="pres">
      <dgm:prSet presAssocID="{465ABCEE-5CC2-4129-A3DC-6036F9C23489}" presName="descendantText" presStyleLbl="alignAcc1" presStyleIdx="2" presStyleCnt="3">
        <dgm:presLayoutVars>
          <dgm:bulletEnabled val="1"/>
        </dgm:presLayoutVars>
      </dgm:prSet>
      <dgm:spPr/>
      <dgm:t>
        <a:bodyPr/>
        <a:lstStyle/>
        <a:p>
          <a:endParaRPr lang="en-US"/>
        </a:p>
      </dgm:t>
    </dgm:pt>
  </dgm:ptLst>
  <dgm:cxnLst>
    <dgm:cxn modelId="{3313D4E8-1FD1-4F12-BDE8-709E939074BC}" type="presOf" srcId="{6ECCE31B-1684-4B8D-9E6B-5C45AF1CAB84}" destId="{3DB42F52-B52A-491A-BCE3-6382FF6E8C60}" srcOrd="0" destOrd="0" presId="urn:microsoft.com/office/officeart/2005/8/layout/chevron2"/>
    <dgm:cxn modelId="{73119C8B-5D86-4224-B795-CF8AD5DD0BDD}" type="presOf" srcId="{595ADC87-A31E-49C4-9461-B215CCF1C94C}" destId="{1310364A-A765-44BB-B6DE-F5D8E872E156}" srcOrd="0" destOrd="0" presId="urn:microsoft.com/office/officeart/2005/8/layout/chevron2"/>
    <dgm:cxn modelId="{EDF399CE-B80E-498A-ADDA-BCC3C203CDA0}" type="presOf" srcId="{465ABCEE-5CC2-4129-A3DC-6036F9C23489}" destId="{32B5A1C4-9146-4648-87A0-F6B435FAEE42}" srcOrd="0" destOrd="0" presId="urn:microsoft.com/office/officeart/2005/8/layout/chevron2"/>
    <dgm:cxn modelId="{93AB1E6F-522E-4CC1-8C92-E802F57DFA57}" srcId="{051DF860-39C1-4F63-8E6C-18683C2B90EB}" destId="{6ECCE31B-1684-4B8D-9E6B-5C45AF1CAB84}" srcOrd="0" destOrd="0" parTransId="{B49347CE-6343-44E4-98DD-52639BF1532B}" sibTransId="{A1E29670-B8C3-4363-9DBC-53B0DF8CE924}"/>
    <dgm:cxn modelId="{00FFA291-FA43-4E35-969A-C23209E36B14}" type="presOf" srcId="{AE93F506-5A1B-4859-9C86-86DB600A36F3}" destId="{D5565D2B-8179-45DA-B280-8C0880A1AFBB}" srcOrd="0" destOrd="0" presId="urn:microsoft.com/office/officeart/2005/8/layout/chevron2"/>
    <dgm:cxn modelId="{AA934B93-C422-409C-A7F7-3BCFE8B30C5A}" srcId="{85E2CD11-D3C1-4150-990A-5CE699029021}" destId="{051DF860-39C1-4F63-8E6C-18683C2B90EB}" srcOrd="1" destOrd="0" parTransId="{0F196E16-0A20-47BA-AB35-B411E61F9B76}" sibTransId="{9F69EF99-154D-43CD-855B-7A2CFFEEFB6C}"/>
    <dgm:cxn modelId="{9677691A-0E72-4364-A5E9-9AB881223FF3}" srcId="{465ABCEE-5CC2-4129-A3DC-6036F9C23489}" destId="{AE93F506-5A1B-4859-9C86-86DB600A36F3}" srcOrd="0" destOrd="0" parTransId="{4C6DCA7A-8058-4050-A3DF-248DCAAAF99F}" sibTransId="{C6C077E2-18C0-435C-B4AA-F8DCFFF6CBDE}"/>
    <dgm:cxn modelId="{720D7844-2E54-4F5F-86B0-80DB0CD0BCF6}" type="presOf" srcId="{051DF860-39C1-4F63-8E6C-18683C2B90EB}" destId="{B472B99D-2A9B-42D2-9557-15B3D19D993A}" srcOrd="0" destOrd="0" presId="urn:microsoft.com/office/officeart/2005/8/layout/chevron2"/>
    <dgm:cxn modelId="{B876FE8F-2652-4851-A7AF-4E75C16327E8}" srcId="{85E2CD11-D3C1-4150-990A-5CE699029021}" destId="{465ABCEE-5CC2-4129-A3DC-6036F9C23489}" srcOrd="2" destOrd="0" parTransId="{063EF93A-DA3A-4592-B5AA-A435398D2C16}" sibTransId="{EE8A8D3C-BD7C-4112-BE4D-6779D1D6FD6A}"/>
    <dgm:cxn modelId="{7CA5D4F8-3093-4D6A-A5A5-7383158AE7A1}" srcId="{595ADC87-A31E-49C4-9461-B215CCF1C94C}" destId="{6C9ADF8D-ECCA-4BFD-8CB8-1A3632B66383}" srcOrd="0" destOrd="0" parTransId="{60B21040-A1DB-4706-B587-D375E6339CC2}" sibTransId="{78635B47-9897-463F-940F-C4CB228EEBB0}"/>
    <dgm:cxn modelId="{660DBC91-7CCE-4C5D-B0E5-20BAFE308B51}" srcId="{85E2CD11-D3C1-4150-990A-5CE699029021}" destId="{595ADC87-A31E-49C4-9461-B215CCF1C94C}" srcOrd="0" destOrd="0" parTransId="{972F206C-FDEA-4186-A4D8-8A6DF3A317DA}" sibTransId="{259770E5-E8B7-4953-836E-47EE0A7BAD0A}"/>
    <dgm:cxn modelId="{3A29F9D4-DD92-48E7-B99D-0AFABDC93EB0}" type="presOf" srcId="{6C9ADF8D-ECCA-4BFD-8CB8-1A3632B66383}" destId="{05D8AFE6-3DAB-4805-87B3-96CB0E00FD5A}" srcOrd="0" destOrd="0" presId="urn:microsoft.com/office/officeart/2005/8/layout/chevron2"/>
    <dgm:cxn modelId="{5ADE05F7-296B-4501-85F9-F253677D4834}" type="presOf" srcId="{85E2CD11-D3C1-4150-990A-5CE699029021}" destId="{83D2F548-846B-4B11-91EC-C7D937AAA277}" srcOrd="0" destOrd="0" presId="urn:microsoft.com/office/officeart/2005/8/layout/chevron2"/>
    <dgm:cxn modelId="{DA0CD8DC-7D39-4224-8D3A-932A9A8E419C}" type="presParOf" srcId="{83D2F548-846B-4B11-91EC-C7D937AAA277}" destId="{1F4A1BBD-8828-4D51-9B37-A29CA07FBCA3}" srcOrd="0" destOrd="0" presId="urn:microsoft.com/office/officeart/2005/8/layout/chevron2"/>
    <dgm:cxn modelId="{0A7DC662-A894-49C4-A2CF-52DBFC044FC3}" type="presParOf" srcId="{1F4A1BBD-8828-4D51-9B37-A29CA07FBCA3}" destId="{1310364A-A765-44BB-B6DE-F5D8E872E156}" srcOrd="0" destOrd="0" presId="urn:microsoft.com/office/officeart/2005/8/layout/chevron2"/>
    <dgm:cxn modelId="{E2F4A6B4-A354-4DFC-989D-AA3E5B4554CE}" type="presParOf" srcId="{1F4A1BBD-8828-4D51-9B37-A29CA07FBCA3}" destId="{05D8AFE6-3DAB-4805-87B3-96CB0E00FD5A}" srcOrd="1" destOrd="0" presId="urn:microsoft.com/office/officeart/2005/8/layout/chevron2"/>
    <dgm:cxn modelId="{E7CD654B-693F-43C1-8DFE-6C92F8AAF902}" type="presParOf" srcId="{83D2F548-846B-4B11-91EC-C7D937AAA277}" destId="{93397561-F99A-421D-A2FA-9776CD2C0090}" srcOrd="1" destOrd="0" presId="urn:microsoft.com/office/officeart/2005/8/layout/chevron2"/>
    <dgm:cxn modelId="{5DA6B49A-9785-4511-9368-550E13420C5B}" type="presParOf" srcId="{83D2F548-846B-4B11-91EC-C7D937AAA277}" destId="{2D0144BC-AE20-4A08-9D52-B5CC46765563}" srcOrd="2" destOrd="0" presId="urn:microsoft.com/office/officeart/2005/8/layout/chevron2"/>
    <dgm:cxn modelId="{ECB7F958-F03D-4168-9D83-474EDA6283CB}" type="presParOf" srcId="{2D0144BC-AE20-4A08-9D52-B5CC46765563}" destId="{B472B99D-2A9B-42D2-9557-15B3D19D993A}" srcOrd="0" destOrd="0" presId="urn:microsoft.com/office/officeart/2005/8/layout/chevron2"/>
    <dgm:cxn modelId="{1F5BCBE4-0184-422B-8BF0-E079A5FF320D}" type="presParOf" srcId="{2D0144BC-AE20-4A08-9D52-B5CC46765563}" destId="{3DB42F52-B52A-491A-BCE3-6382FF6E8C60}" srcOrd="1" destOrd="0" presId="urn:microsoft.com/office/officeart/2005/8/layout/chevron2"/>
    <dgm:cxn modelId="{AB7C472C-A639-4C61-A591-521E930C8FF7}" type="presParOf" srcId="{83D2F548-846B-4B11-91EC-C7D937AAA277}" destId="{B1D9ACAF-6439-4305-A5BB-C9B7359E10A9}" srcOrd="3" destOrd="0" presId="urn:microsoft.com/office/officeart/2005/8/layout/chevron2"/>
    <dgm:cxn modelId="{F0538C4A-27DE-487E-AE47-B73220BE187E}" type="presParOf" srcId="{83D2F548-846B-4B11-91EC-C7D937AAA277}" destId="{4BC89124-C009-4E02-9929-F20F35ED80BC}" srcOrd="4" destOrd="0" presId="urn:microsoft.com/office/officeart/2005/8/layout/chevron2"/>
    <dgm:cxn modelId="{D8B091FC-A0BD-4C6F-8A1A-A0CD36A6C371}" type="presParOf" srcId="{4BC89124-C009-4E02-9929-F20F35ED80BC}" destId="{32B5A1C4-9146-4648-87A0-F6B435FAEE42}" srcOrd="0" destOrd="0" presId="urn:microsoft.com/office/officeart/2005/8/layout/chevron2"/>
    <dgm:cxn modelId="{F595595B-51CE-46CB-AE0F-6796230B0B64}" type="presParOf" srcId="{4BC89124-C009-4E02-9929-F20F35ED80BC}" destId="{D5565D2B-8179-45DA-B280-8C0880A1AFBB}"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440C9-C458-4F1B-987E-F9642FD91A53}">
      <dsp:nvSpPr>
        <dsp:cNvPr id="0" name=""/>
        <dsp:cNvSpPr/>
      </dsp:nvSpPr>
      <dsp:spPr>
        <a:xfrm>
          <a:off x="4028" y="256475"/>
          <a:ext cx="2569275" cy="642318"/>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altLang="zh-TW" sz="3600" kern="1200" dirty="0" smtClean="0">
              <a:latin typeface="+mj-lt"/>
              <a:ea typeface="標楷體" panose="03000509000000000000" pitchFamily="65" charset="-120"/>
              <a:cs typeface="Times New Roman" panose="02020603050405020304" pitchFamily="18" charset="0"/>
            </a:rPr>
            <a:t>1</a:t>
          </a:r>
          <a:endParaRPr lang="zh-TW" altLang="en-US" sz="3600" kern="1200" dirty="0">
            <a:latin typeface="+mj-lt"/>
            <a:ea typeface="標楷體" panose="03000509000000000000" pitchFamily="65" charset="-120"/>
            <a:cs typeface="Times New Roman" panose="02020603050405020304" pitchFamily="18" charset="0"/>
          </a:endParaRPr>
        </a:p>
      </dsp:txBody>
      <dsp:txXfrm>
        <a:off x="4028" y="256475"/>
        <a:ext cx="2569275" cy="642318"/>
      </dsp:txXfrm>
    </dsp:sp>
    <dsp:sp modelId="{6994C7F9-AA25-485E-98AB-2C973854E0BE}">
      <dsp:nvSpPr>
        <dsp:cNvPr id="0" name=""/>
        <dsp:cNvSpPr/>
      </dsp:nvSpPr>
      <dsp:spPr>
        <a:xfrm rot="5400000">
          <a:off x="1232463" y="954997"/>
          <a:ext cx="112405" cy="1124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FE6F690A-4BE1-4F82-AFF0-0E9165A3726F}">
      <dsp:nvSpPr>
        <dsp:cNvPr id="0" name=""/>
        <dsp:cNvSpPr/>
      </dsp:nvSpPr>
      <dsp:spPr>
        <a:xfrm>
          <a:off x="4028" y="1123606"/>
          <a:ext cx="2569275" cy="64231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Times New Roman" panose="02020603050405020304" pitchFamily="18" charset="0"/>
              <a:ea typeface="標楷體" panose="03000509000000000000" pitchFamily="65" charset="-120"/>
              <a:cs typeface="Times New Roman" panose="02020603050405020304" pitchFamily="18" charset="0"/>
            </a:rPr>
            <a:t>點名</a:t>
          </a:r>
          <a:endParaRPr lang="zh-TW" altLang="en-US" sz="27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4028" y="1123606"/>
        <a:ext cx="2569275" cy="642318"/>
      </dsp:txXfrm>
    </dsp:sp>
    <dsp:sp modelId="{4416D92A-19D1-4A43-8D05-E537A684549B}">
      <dsp:nvSpPr>
        <dsp:cNvPr id="0" name=""/>
        <dsp:cNvSpPr/>
      </dsp:nvSpPr>
      <dsp:spPr>
        <a:xfrm rot="5400000">
          <a:off x="1232463" y="1822127"/>
          <a:ext cx="112405" cy="1124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0124E6B8-E3B6-4850-B3CD-A5887983F9E0}">
      <dsp:nvSpPr>
        <dsp:cNvPr id="0" name=""/>
        <dsp:cNvSpPr/>
      </dsp:nvSpPr>
      <dsp:spPr>
        <a:xfrm>
          <a:off x="4028" y="1990736"/>
          <a:ext cx="2569275" cy="64231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Times New Roman" panose="02020603050405020304" pitchFamily="18" charset="0"/>
              <a:ea typeface="標楷體" panose="03000509000000000000" pitchFamily="65" charset="-120"/>
              <a:cs typeface="Times New Roman" panose="02020603050405020304" pitchFamily="18" charset="0"/>
            </a:rPr>
            <a:t>立場簡述</a:t>
          </a:r>
          <a:endParaRPr lang="en-US" altLang="zh-TW" sz="2700" kern="1200" dirty="0" smtClean="0">
            <a:latin typeface="Times New Roman" panose="02020603050405020304" pitchFamily="18" charset="0"/>
            <a:ea typeface="標楷體" panose="03000509000000000000" pitchFamily="65" charset="-120"/>
            <a:cs typeface="Times New Roman" panose="02020603050405020304" pitchFamily="18" charset="0"/>
          </a:endParaRPr>
        </a:p>
      </dsp:txBody>
      <dsp:txXfrm>
        <a:off x="4028" y="1990736"/>
        <a:ext cx="2569275" cy="642318"/>
      </dsp:txXfrm>
    </dsp:sp>
    <dsp:sp modelId="{83F6C3F9-E55B-4898-8D17-03A12CFE2DF4}">
      <dsp:nvSpPr>
        <dsp:cNvPr id="0" name=""/>
        <dsp:cNvSpPr/>
      </dsp:nvSpPr>
      <dsp:spPr>
        <a:xfrm rot="5400000">
          <a:off x="1232463" y="2689258"/>
          <a:ext cx="112405" cy="1124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DBC7CB8E-E8B8-4F38-8ED2-22FFA259DF3A}">
      <dsp:nvSpPr>
        <dsp:cNvPr id="0" name=""/>
        <dsp:cNvSpPr/>
      </dsp:nvSpPr>
      <dsp:spPr>
        <a:xfrm>
          <a:off x="4028" y="2857866"/>
          <a:ext cx="2569275" cy="64231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b="0" kern="1200" smtClean="0">
              <a:latin typeface="Times New Roman" panose="02020603050405020304" pitchFamily="18" charset="0"/>
              <a:ea typeface="標楷體" panose="03000509000000000000" pitchFamily="65" charset="-120"/>
              <a:cs typeface="Times New Roman" panose="02020603050405020304" pitchFamily="18" charset="0"/>
            </a:rPr>
            <a:t>常設發言人名單</a:t>
          </a:r>
          <a:endParaRPr lang="zh-TW" altLang="en-US" sz="2700" b="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4028" y="2857866"/>
        <a:ext cx="2569275" cy="642318"/>
      </dsp:txXfrm>
    </dsp:sp>
    <dsp:sp modelId="{CBC1E405-8C9B-4E42-B33E-253F6549B101}">
      <dsp:nvSpPr>
        <dsp:cNvPr id="0" name=""/>
        <dsp:cNvSpPr/>
      </dsp:nvSpPr>
      <dsp:spPr>
        <a:xfrm rot="5400000">
          <a:off x="1232463" y="3556388"/>
          <a:ext cx="112405" cy="1124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8F6659E0-743D-4F90-84B1-EDBED90CFC54}">
      <dsp:nvSpPr>
        <dsp:cNvPr id="0" name=""/>
        <dsp:cNvSpPr/>
      </dsp:nvSpPr>
      <dsp:spPr>
        <a:xfrm>
          <a:off x="4028" y="3724997"/>
          <a:ext cx="2569275" cy="64231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Times New Roman" panose="02020603050405020304" pitchFamily="18" charset="0"/>
              <a:ea typeface="標楷體" panose="03000509000000000000" pitchFamily="65" charset="-120"/>
              <a:cs typeface="Times New Roman" panose="02020603050405020304" pitchFamily="18" charset="0"/>
            </a:rPr>
            <a:t>動議</a:t>
          </a:r>
          <a:r>
            <a:rPr lang="en-US" altLang="zh-TW" sz="27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700" kern="1200" dirty="0" smtClean="0">
              <a:latin typeface="Times New Roman" panose="02020603050405020304" pitchFamily="18" charset="0"/>
              <a:ea typeface="標楷體" panose="03000509000000000000" pitchFamily="65" charset="-120"/>
              <a:cs typeface="Times New Roman" panose="02020603050405020304" pitchFamily="18" charset="0"/>
            </a:rPr>
            <a:t>論點</a:t>
          </a:r>
          <a:endParaRPr lang="zh-TW" altLang="en-US" sz="27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4028" y="3724997"/>
        <a:ext cx="2569275" cy="642318"/>
      </dsp:txXfrm>
    </dsp:sp>
    <dsp:sp modelId="{62200729-4C15-42DA-8818-0D0CDA4A403C}">
      <dsp:nvSpPr>
        <dsp:cNvPr id="0" name=""/>
        <dsp:cNvSpPr/>
      </dsp:nvSpPr>
      <dsp:spPr>
        <a:xfrm>
          <a:off x="2933002" y="256475"/>
          <a:ext cx="2569275" cy="642318"/>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altLang="zh-TW" sz="3600" kern="1200" dirty="0" smtClean="0">
              <a:latin typeface="+mj-lt"/>
              <a:ea typeface="標楷體" panose="03000509000000000000" pitchFamily="65" charset="-120"/>
              <a:cs typeface="Times New Roman" panose="02020603050405020304" pitchFamily="18" charset="0"/>
            </a:rPr>
            <a:t>2</a:t>
          </a:r>
          <a:endParaRPr lang="zh-TW" altLang="en-US" sz="3600" kern="1200" dirty="0">
            <a:latin typeface="+mj-lt"/>
            <a:ea typeface="標楷體" panose="03000509000000000000" pitchFamily="65" charset="-120"/>
            <a:cs typeface="Times New Roman" panose="02020603050405020304" pitchFamily="18" charset="0"/>
          </a:endParaRPr>
        </a:p>
      </dsp:txBody>
      <dsp:txXfrm>
        <a:off x="2933002" y="256475"/>
        <a:ext cx="2569275" cy="642318"/>
      </dsp:txXfrm>
    </dsp:sp>
    <dsp:sp modelId="{3F4948F5-FF1D-4B37-86F4-E016E9B4D82E}">
      <dsp:nvSpPr>
        <dsp:cNvPr id="0" name=""/>
        <dsp:cNvSpPr/>
      </dsp:nvSpPr>
      <dsp:spPr>
        <a:xfrm rot="5400000">
          <a:off x="4161437" y="954997"/>
          <a:ext cx="112405" cy="1124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0B3A280E-0B60-4731-A3C6-025DAED2F47B}">
      <dsp:nvSpPr>
        <dsp:cNvPr id="0" name=""/>
        <dsp:cNvSpPr/>
      </dsp:nvSpPr>
      <dsp:spPr>
        <a:xfrm>
          <a:off x="2933002" y="1123606"/>
          <a:ext cx="2569275" cy="64231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Times New Roman" panose="02020603050405020304" pitchFamily="18" charset="0"/>
              <a:ea typeface="標楷體" panose="03000509000000000000" pitchFamily="65" charset="-120"/>
              <a:cs typeface="Times New Roman" panose="02020603050405020304" pitchFamily="18" charset="0"/>
            </a:rPr>
            <a:t>工作文件</a:t>
          </a:r>
          <a:endParaRPr lang="zh-TW" altLang="en-US" sz="27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2933002" y="1123606"/>
        <a:ext cx="2569275" cy="642318"/>
      </dsp:txXfrm>
    </dsp:sp>
    <dsp:sp modelId="{A7DA45D0-8E5C-4B67-8171-AA4F6C3F381D}">
      <dsp:nvSpPr>
        <dsp:cNvPr id="0" name=""/>
        <dsp:cNvSpPr/>
      </dsp:nvSpPr>
      <dsp:spPr>
        <a:xfrm rot="5400000">
          <a:off x="4161437" y="1822127"/>
          <a:ext cx="112405" cy="1124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05B663DD-13C9-45E5-AFEE-65559B0F7AA0}">
      <dsp:nvSpPr>
        <dsp:cNvPr id="0" name=""/>
        <dsp:cNvSpPr/>
      </dsp:nvSpPr>
      <dsp:spPr>
        <a:xfrm>
          <a:off x="2933002" y="1990736"/>
          <a:ext cx="2569275" cy="64231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Times New Roman" panose="02020603050405020304" pitchFamily="18" charset="0"/>
              <a:ea typeface="標楷體" panose="03000509000000000000" pitchFamily="65" charset="-120"/>
              <a:cs typeface="Times New Roman" panose="02020603050405020304" pitchFamily="18" charset="0"/>
            </a:rPr>
            <a:t>決議文草案</a:t>
          </a:r>
          <a:endParaRPr lang="zh-TW" altLang="en-US" sz="27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2933002" y="1990736"/>
        <a:ext cx="2569275" cy="642318"/>
      </dsp:txXfrm>
    </dsp:sp>
    <dsp:sp modelId="{9B260F5B-E85B-450C-9AE1-7FA066BF0EB6}">
      <dsp:nvSpPr>
        <dsp:cNvPr id="0" name=""/>
        <dsp:cNvSpPr/>
      </dsp:nvSpPr>
      <dsp:spPr>
        <a:xfrm>
          <a:off x="5866004" y="256475"/>
          <a:ext cx="2569275" cy="642318"/>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altLang="zh-TW" sz="3600" kern="1200" dirty="0" smtClean="0">
              <a:latin typeface="+mj-lt"/>
              <a:ea typeface="標楷體" panose="03000509000000000000" pitchFamily="65" charset="-120"/>
              <a:cs typeface="Times New Roman" panose="02020603050405020304" pitchFamily="18" charset="0"/>
            </a:rPr>
            <a:t>3</a:t>
          </a:r>
          <a:endParaRPr lang="zh-TW" altLang="en-US" sz="3600" kern="1200" dirty="0">
            <a:latin typeface="+mj-lt"/>
            <a:ea typeface="標楷體" panose="03000509000000000000" pitchFamily="65" charset="-120"/>
            <a:cs typeface="Times New Roman" panose="02020603050405020304" pitchFamily="18" charset="0"/>
          </a:endParaRPr>
        </a:p>
      </dsp:txBody>
      <dsp:txXfrm>
        <a:off x="5866004" y="256475"/>
        <a:ext cx="2569275" cy="642318"/>
      </dsp:txXfrm>
    </dsp:sp>
    <dsp:sp modelId="{908335FD-6209-442F-AC46-D2D076AEB2FA}">
      <dsp:nvSpPr>
        <dsp:cNvPr id="0" name=""/>
        <dsp:cNvSpPr/>
      </dsp:nvSpPr>
      <dsp:spPr>
        <a:xfrm rot="5415973">
          <a:off x="7092424" y="954997"/>
          <a:ext cx="112406" cy="1124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7CEFC156-224A-4E14-82D4-F9DA7052A684}">
      <dsp:nvSpPr>
        <dsp:cNvPr id="0" name=""/>
        <dsp:cNvSpPr/>
      </dsp:nvSpPr>
      <dsp:spPr>
        <a:xfrm>
          <a:off x="5861976" y="1123606"/>
          <a:ext cx="2569275" cy="64231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Times New Roman" panose="02020603050405020304" pitchFamily="18" charset="0"/>
              <a:ea typeface="標楷體" panose="03000509000000000000" pitchFamily="65" charset="-120"/>
              <a:cs typeface="Times New Roman" panose="02020603050405020304" pitchFamily="18" charset="0"/>
            </a:rPr>
            <a:t>停止討論</a:t>
          </a:r>
          <a:endParaRPr lang="zh-TW" altLang="en-US" sz="27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5861976" y="1123606"/>
        <a:ext cx="2569275" cy="642318"/>
      </dsp:txXfrm>
    </dsp:sp>
    <dsp:sp modelId="{1EB759FA-A9DE-4F3B-8CC9-E136094FBF29}">
      <dsp:nvSpPr>
        <dsp:cNvPr id="0" name=""/>
        <dsp:cNvSpPr/>
      </dsp:nvSpPr>
      <dsp:spPr>
        <a:xfrm rot="5400000">
          <a:off x="7090410" y="1822127"/>
          <a:ext cx="112405" cy="1124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4211BADC-4D36-4295-9C68-DA90CE3415C1}">
      <dsp:nvSpPr>
        <dsp:cNvPr id="0" name=""/>
        <dsp:cNvSpPr/>
      </dsp:nvSpPr>
      <dsp:spPr>
        <a:xfrm>
          <a:off x="5861976" y="1990736"/>
          <a:ext cx="2569275" cy="64231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Times New Roman" panose="02020603050405020304" pitchFamily="18" charset="0"/>
              <a:ea typeface="標楷體" panose="03000509000000000000" pitchFamily="65" charset="-120"/>
              <a:cs typeface="Times New Roman" panose="02020603050405020304" pitchFamily="18" charset="0"/>
            </a:rPr>
            <a:t>投票</a:t>
          </a:r>
          <a:endParaRPr lang="zh-TW" altLang="en-US" sz="27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5861976" y="1990736"/>
        <a:ext cx="2569275" cy="642318"/>
      </dsp:txXfrm>
    </dsp:sp>
    <dsp:sp modelId="{265097E5-E15B-49A0-9B72-5D094866B2CD}">
      <dsp:nvSpPr>
        <dsp:cNvPr id="0" name=""/>
        <dsp:cNvSpPr/>
      </dsp:nvSpPr>
      <dsp:spPr>
        <a:xfrm rot="5400000">
          <a:off x="7090410" y="2689258"/>
          <a:ext cx="112405" cy="11240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97D50EE3-F72C-4187-B4A8-4B1C980EC627}">
      <dsp:nvSpPr>
        <dsp:cNvPr id="0" name=""/>
        <dsp:cNvSpPr/>
      </dsp:nvSpPr>
      <dsp:spPr>
        <a:xfrm>
          <a:off x="5861976" y="2857866"/>
          <a:ext cx="2569275" cy="64231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Times New Roman" panose="02020603050405020304" pitchFamily="18" charset="0"/>
              <a:ea typeface="標楷體" panose="03000509000000000000" pitchFamily="65" charset="-120"/>
              <a:cs typeface="Times New Roman" panose="02020603050405020304" pitchFamily="18" charset="0"/>
            </a:rPr>
            <a:t>決議</a:t>
          </a:r>
          <a:endParaRPr lang="zh-TW" altLang="en-US" sz="27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5861976" y="2857866"/>
        <a:ext cx="2569275" cy="64231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3B31FB-475F-4A25-ACA9-21CF3BB47839}">
      <dsp:nvSpPr>
        <dsp:cNvPr id="0" name=""/>
        <dsp:cNvSpPr/>
      </dsp:nvSpPr>
      <dsp:spPr>
        <a:xfrm rot="5400000">
          <a:off x="-183000" y="186415"/>
          <a:ext cx="1220003" cy="8540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US" altLang="zh-TW" sz="2500" kern="1200"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25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183000" y="186415"/>
        <a:ext cx="1220003" cy="854002"/>
      </dsp:txXfrm>
    </dsp:sp>
    <dsp:sp modelId="{B11BD14A-B688-4950-9AB5-C7E26D9880E1}">
      <dsp:nvSpPr>
        <dsp:cNvPr id="0" name=""/>
        <dsp:cNvSpPr/>
      </dsp:nvSpPr>
      <dsp:spPr>
        <a:xfrm rot="5400000">
          <a:off x="3456052" y="-2598635"/>
          <a:ext cx="793002" cy="5997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點名</a:t>
          </a:r>
          <a:endParaRPr lang="zh-TW" altLang="en-US" sz="36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3456052" y="-2598635"/>
        <a:ext cx="793002" cy="5997101"/>
      </dsp:txXfrm>
    </dsp:sp>
    <dsp:sp modelId="{B1A059AB-A0CD-474F-B547-1F54AE0A0325}">
      <dsp:nvSpPr>
        <dsp:cNvPr id="0" name=""/>
        <dsp:cNvSpPr/>
      </dsp:nvSpPr>
      <dsp:spPr>
        <a:xfrm rot="5400000">
          <a:off x="-183000" y="1259420"/>
          <a:ext cx="1220003" cy="8540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US" sz="2500" kern="1200"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sz="25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183000" y="1259420"/>
        <a:ext cx="1220003" cy="854002"/>
      </dsp:txXfrm>
    </dsp:sp>
    <dsp:sp modelId="{A9E4ADD8-4BE9-4AA6-BB50-1A318F4A3E2D}">
      <dsp:nvSpPr>
        <dsp:cNvPr id="0" name=""/>
        <dsp:cNvSpPr/>
      </dsp:nvSpPr>
      <dsp:spPr>
        <a:xfrm rot="5400000">
          <a:off x="3456052" y="-1525629"/>
          <a:ext cx="793002" cy="5997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立場簡述</a:t>
          </a:r>
          <a:endParaRPr lang="zh-TW" altLang="en-US" sz="36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3456052" y="-1525629"/>
        <a:ext cx="793002" cy="5997101"/>
      </dsp:txXfrm>
    </dsp:sp>
    <dsp:sp modelId="{DF7CF29A-9A9E-4085-9BDB-B876A1C45149}">
      <dsp:nvSpPr>
        <dsp:cNvPr id="0" name=""/>
        <dsp:cNvSpPr/>
      </dsp:nvSpPr>
      <dsp:spPr>
        <a:xfrm rot="5400000">
          <a:off x="-183000" y="2332425"/>
          <a:ext cx="1220003" cy="8540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US" sz="2500" kern="1200" dirty="0" smtClean="0">
              <a:latin typeface="Times New Roman" panose="02020603050405020304" pitchFamily="18" charset="0"/>
              <a:ea typeface="標楷體" panose="03000509000000000000" pitchFamily="65" charset="-120"/>
              <a:cs typeface="Times New Roman" panose="02020603050405020304" pitchFamily="18" charset="0"/>
            </a:rPr>
            <a:t>3</a:t>
          </a:r>
          <a:endParaRPr lang="zh-TW" sz="25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183000" y="2332425"/>
        <a:ext cx="1220003" cy="854002"/>
      </dsp:txXfrm>
    </dsp:sp>
    <dsp:sp modelId="{FCB96068-89E3-4C3C-8ADF-24D680AC0D50}">
      <dsp:nvSpPr>
        <dsp:cNvPr id="0" name=""/>
        <dsp:cNvSpPr/>
      </dsp:nvSpPr>
      <dsp:spPr>
        <a:xfrm rot="5400000">
          <a:off x="3456052" y="-452624"/>
          <a:ext cx="793002" cy="5997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常設發言人名單</a:t>
          </a:r>
        </a:p>
      </dsp:txBody>
      <dsp:txXfrm rot="5400000">
        <a:off x="3456052" y="-452624"/>
        <a:ext cx="793002" cy="5997101"/>
      </dsp:txXfrm>
    </dsp:sp>
    <dsp:sp modelId="{98138444-05A0-42A9-A91A-30F248875FD7}">
      <dsp:nvSpPr>
        <dsp:cNvPr id="0" name=""/>
        <dsp:cNvSpPr/>
      </dsp:nvSpPr>
      <dsp:spPr>
        <a:xfrm rot="5400000">
          <a:off x="-183000" y="3405430"/>
          <a:ext cx="1220003" cy="8540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TW" sz="2500" kern="1200" dirty="0" smtClean="0">
              <a:latin typeface="Times New Roman" panose="02020603050405020304" pitchFamily="18" charset="0"/>
              <a:ea typeface="標楷體" panose="03000509000000000000" pitchFamily="65" charset="-120"/>
              <a:cs typeface="Times New Roman" panose="02020603050405020304" pitchFamily="18" charset="0"/>
            </a:rPr>
            <a:t>4</a:t>
          </a:r>
          <a:endParaRPr lang="zh-TW" altLang="en-US" sz="25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183000" y="3405430"/>
        <a:ext cx="1220003" cy="854002"/>
      </dsp:txXfrm>
    </dsp:sp>
    <dsp:sp modelId="{06D14DF9-9DAA-4E01-8C54-934CBD4C9F03}">
      <dsp:nvSpPr>
        <dsp:cNvPr id="0" name=""/>
        <dsp:cNvSpPr/>
      </dsp:nvSpPr>
      <dsp:spPr>
        <a:xfrm rot="5400000">
          <a:off x="3456052" y="620380"/>
          <a:ext cx="793002" cy="5997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動議</a:t>
          </a:r>
          <a:r>
            <a:rPr lang="en-US" altLang="zh-TW" sz="36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論點</a:t>
          </a:r>
          <a:endParaRPr lang="zh-TW" altLang="en-US" sz="36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3456052" y="620380"/>
        <a:ext cx="793002" cy="599710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9C9DDE-A100-432D-9D99-70A894B3CF00}">
      <dsp:nvSpPr>
        <dsp:cNvPr id="0" name=""/>
        <dsp:cNvSpPr/>
      </dsp:nvSpPr>
      <dsp:spPr>
        <a:xfrm rot="5400000">
          <a:off x="-212471" y="213270"/>
          <a:ext cx="1416474" cy="991531"/>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altLang="zh-TW" sz="2900" kern="1200"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29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212471" y="213270"/>
        <a:ext cx="1416474" cy="991531"/>
      </dsp:txXfrm>
    </dsp:sp>
    <dsp:sp modelId="{F748701F-D776-4864-A07E-C6C7437FB417}">
      <dsp:nvSpPr>
        <dsp:cNvPr id="0" name=""/>
        <dsp:cNvSpPr/>
      </dsp:nvSpPr>
      <dsp:spPr>
        <a:xfrm rot="5400000">
          <a:off x="4021637" y="-3029306"/>
          <a:ext cx="920708" cy="698092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工作文件 </a:t>
          </a:r>
          <a:r>
            <a:rPr lang="en-US" altLang="zh-TW" sz="3600" kern="1200" dirty="0" smtClean="0">
              <a:latin typeface="Times New Roman" panose="02020603050405020304" pitchFamily="18" charset="0"/>
              <a:ea typeface="標楷體" panose="03000509000000000000" pitchFamily="65" charset="-120"/>
              <a:cs typeface="Times New Roman" panose="02020603050405020304" pitchFamily="18" charset="0"/>
            </a:rPr>
            <a:t>(Working Paper)	</a:t>
          </a:r>
          <a:endParaRPr lang="zh-TW" altLang="en-US" sz="36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4021637" y="-3029306"/>
        <a:ext cx="920708" cy="6980920"/>
      </dsp:txXfrm>
    </dsp:sp>
    <dsp:sp modelId="{196FFACC-FD15-4825-A953-C9B38B361CAA}">
      <dsp:nvSpPr>
        <dsp:cNvPr id="0" name=""/>
        <dsp:cNvSpPr/>
      </dsp:nvSpPr>
      <dsp:spPr>
        <a:xfrm rot="5400000">
          <a:off x="-212471" y="1433050"/>
          <a:ext cx="1416474" cy="991531"/>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altLang="zh-TW" sz="2900" kern="1200"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sz="29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212471" y="1433050"/>
        <a:ext cx="1416474" cy="991531"/>
      </dsp:txXfrm>
    </dsp:sp>
    <dsp:sp modelId="{3DA5CADB-5BFE-43BC-8BCD-40F4C4506FEB}">
      <dsp:nvSpPr>
        <dsp:cNvPr id="0" name=""/>
        <dsp:cNvSpPr/>
      </dsp:nvSpPr>
      <dsp:spPr>
        <a:xfrm rot="5400000">
          <a:off x="4021637" y="-1809527"/>
          <a:ext cx="920708" cy="698092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決議文草案</a:t>
          </a:r>
          <a:r>
            <a:rPr lang="en-US" altLang="zh-TW" sz="3600" kern="1200" dirty="0" smtClean="0">
              <a:latin typeface="Times New Roman" panose="02020603050405020304" pitchFamily="18" charset="0"/>
              <a:ea typeface="標楷體" panose="03000509000000000000" pitchFamily="65" charset="-120"/>
              <a:cs typeface="Times New Roman" panose="02020603050405020304" pitchFamily="18" charset="0"/>
            </a:rPr>
            <a:t>(Draft Resolution)</a:t>
          </a:r>
          <a:endParaRPr lang="zh-TW" altLang="en-US" sz="36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4021637" y="-1809527"/>
        <a:ext cx="920708" cy="6980920"/>
      </dsp:txXfrm>
    </dsp:sp>
    <dsp:sp modelId="{5256D3AB-6C69-4AA6-BC40-C141841E5CDF}">
      <dsp:nvSpPr>
        <dsp:cNvPr id="0" name=""/>
        <dsp:cNvSpPr/>
      </dsp:nvSpPr>
      <dsp:spPr>
        <a:xfrm rot="5400000">
          <a:off x="-212471" y="2652829"/>
          <a:ext cx="1416474" cy="991531"/>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altLang="zh-TW" sz="2900" kern="1200" dirty="0" smtClean="0">
              <a:latin typeface="Times New Roman" panose="02020603050405020304" pitchFamily="18" charset="0"/>
              <a:ea typeface="標楷體" panose="03000509000000000000" pitchFamily="65" charset="-120"/>
              <a:cs typeface="Times New Roman" panose="02020603050405020304" pitchFamily="18" charset="0"/>
            </a:rPr>
            <a:t>3</a:t>
          </a:r>
          <a:endParaRPr lang="zh-TW" altLang="en-US" sz="29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212471" y="2652829"/>
        <a:ext cx="1416474" cy="991531"/>
      </dsp:txXfrm>
    </dsp:sp>
    <dsp:sp modelId="{7136A592-6C23-463E-9989-B246DCD22975}">
      <dsp:nvSpPr>
        <dsp:cNvPr id="0" name=""/>
        <dsp:cNvSpPr/>
      </dsp:nvSpPr>
      <dsp:spPr>
        <a:xfrm rot="5400000">
          <a:off x="3990223" y="-589747"/>
          <a:ext cx="920708" cy="698092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修正案 </a:t>
          </a:r>
          <a:r>
            <a:rPr lang="en-US" altLang="zh-TW" sz="3600" kern="1200" dirty="0" smtClean="0">
              <a:latin typeface="Times New Roman" panose="02020603050405020304" pitchFamily="18" charset="0"/>
              <a:ea typeface="標楷體" panose="03000509000000000000" pitchFamily="65" charset="-120"/>
              <a:cs typeface="Times New Roman" panose="02020603050405020304" pitchFamily="18" charset="0"/>
            </a:rPr>
            <a:t>(Amendment)</a:t>
          </a:r>
          <a:endParaRPr lang="zh-TW" altLang="en-US" sz="36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3990223" y="-589747"/>
        <a:ext cx="920708" cy="69809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10364A-A765-44BB-B6DE-F5D8E872E156}">
      <dsp:nvSpPr>
        <dsp:cNvPr id="0" name=""/>
        <dsp:cNvSpPr/>
      </dsp:nvSpPr>
      <dsp:spPr>
        <a:xfrm rot="5400000">
          <a:off x="-238868" y="239242"/>
          <a:ext cx="1592456" cy="111471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0">
            <a:lnSpc>
              <a:spcPct val="90000"/>
            </a:lnSpc>
            <a:spcBef>
              <a:spcPct val="0"/>
            </a:spcBef>
            <a:spcAft>
              <a:spcPct val="35000"/>
            </a:spcAft>
          </a:pPr>
          <a:r>
            <a:rPr lang="en-US" sz="3300" kern="1200"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sz="33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238868" y="239242"/>
        <a:ext cx="1592456" cy="1114719"/>
      </dsp:txXfrm>
    </dsp:sp>
    <dsp:sp modelId="{05D8AFE6-3DAB-4805-87B3-96CB0E00FD5A}">
      <dsp:nvSpPr>
        <dsp:cNvPr id="0" name=""/>
        <dsp:cNvSpPr/>
      </dsp:nvSpPr>
      <dsp:spPr>
        <a:xfrm rot="5400000">
          <a:off x="4154611" y="-3039517"/>
          <a:ext cx="1035096" cy="711488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rtl="0">
            <a:lnSpc>
              <a:spcPct val="90000"/>
            </a:lnSpc>
            <a:spcBef>
              <a:spcPct val="0"/>
            </a:spcBef>
            <a:spcAft>
              <a:spcPct val="15000"/>
            </a:spcAft>
            <a:buChar char="••"/>
          </a:pP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停止討論</a:t>
          </a:r>
          <a:endParaRPr lang="zh-TW" altLang="en-US" sz="36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4154611" y="-3039517"/>
        <a:ext cx="1035096" cy="7114880"/>
      </dsp:txXfrm>
    </dsp:sp>
    <dsp:sp modelId="{B472B99D-2A9B-42D2-9557-15B3D19D993A}">
      <dsp:nvSpPr>
        <dsp:cNvPr id="0" name=""/>
        <dsp:cNvSpPr/>
      </dsp:nvSpPr>
      <dsp:spPr>
        <a:xfrm rot="5400000">
          <a:off x="-238868" y="1637358"/>
          <a:ext cx="1592456" cy="111471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0">
            <a:lnSpc>
              <a:spcPct val="90000"/>
            </a:lnSpc>
            <a:spcBef>
              <a:spcPct val="0"/>
            </a:spcBef>
            <a:spcAft>
              <a:spcPct val="35000"/>
            </a:spcAft>
          </a:pPr>
          <a:r>
            <a:rPr lang="en-US" sz="3300" kern="1200"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sz="33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238868" y="1637358"/>
        <a:ext cx="1592456" cy="1114719"/>
      </dsp:txXfrm>
    </dsp:sp>
    <dsp:sp modelId="{3DB42F52-B52A-491A-BCE3-6382FF6E8C60}">
      <dsp:nvSpPr>
        <dsp:cNvPr id="0" name=""/>
        <dsp:cNvSpPr/>
      </dsp:nvSpPr>
      <dsp:spPr>
        <a:xfrm rot="5400000">
          <a:off x="4154611" y="-1641401"/>
          <a:ext cx="1035096" cy="711488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投票</a:t>
          </a:r>
          <a:endParaRPr lang="zh-TW" altLang="en-US" sz="36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4154611" y="-1641401"/>
        <a:ext cx="1035096" cy="7114880"/>
      </dsp:txXfrm>
    </dsp:sp>
    <dsp:sp modelId="{32B5A1C4-9146-4648-87A0-F6B435FAEE42}">
      <dsp:nvSpPr>
        <dsp:cNvPr id="0" name=""/>
        <dsp:cNvSpPr/>
      </dsp:nvSpPr>
      <dsp:spPr>
        <a:xfrm rot="5400000">
          <a:off x="-238868" y="3035474"/>
          <a:ext cx="1592456" cy="111471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0">
            <a:lnSpc>
              <a:spcPct val="90000"/>
            </a:lnSpc>
            <a:spcBef>
              <a:spcPct val="0"/>
            </a:spcBef>
            <a:spcAft>
              <a:spcPct val="35000"/>
            </a:spcAft>
          </a:pPr>
          <a:r>
            <a:rPr lang="en-US" sz="3300" kern="1200" dirty="0" smtClean="0">
              <a:latin typeface="Times New Roman" panose="02020603050405020304" pitchFamily="18" charset="0"/>
              <a:ea typeface="標楷體" panose="03000509000000000000" pitchFamily="65" charset="-120"/>
              <a:cs typeface="Times New Roman" panose="02020603050405020304" pitchFamily="18" charset="0"/>
            </a:rPr>
            <a:t>3</a:t>
          </a:r>
          <a:endParaRPr lang="zh-TW" sz="33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238868" y="3035474"/>
        <a:ext cx="1592456" cy="1114719"/>
      </dsp:txXfrm>
    </dsp:sp>
    <dsp:sp modelId="{D5565D2B-8179-45DA-B280-8C0880A1AFBB}">
      <dsp:nvSpPr>
        <dsp:cNvPr id="0" name=""/>
        <dsp:cNvSpPr/>
      </dsp:nvSpPr>
      <dsp:spPr>
        <a:xfrm rot="5400000">
          <a:off x="4154611" y="-243285"/>
          <a:ext cx="1035096" cy="711488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latin typeface="Times New Roman" panose="02020603050405020304" pitchFamily="18" charset="0"/>
              <a:ea typeface="標楷體" panose="03000509000000000000" pitchFamily="65" charset="-120"/>
              <a:cs typeface="Times New Roman" panose="02020603050405020304" pitchFamily="18" charset="0"/>
            </a:rPr>
            <a:t>決議</a:t>
          </a:r>
          <a:r>
            <a:rPr lang="en-US" altLang="zh-TW" sz="3600" kern="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6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4154611" y="-243285"/>
        <a:ext cx="1035096" cy="711488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DE25EC-9398-ED4A-8DB0-842AF723CFE4}" type="datetimeFigureOut">
              <a:rPr lang="en-US" smtClean="0"/>
              <a:pPr/>
              <a:t>4/11/2017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646B1-4E97-E24F-BE63-5AEBAB3CF592}" type="slidenum">
              <a:rPr lang="en-US" smtClean="0"/>
              <a:pPr/>
              <a:t>‹#›</a:t>
            </a:fld>
            <a:endParaRPr lang="en-US"/>
          </a:p>
        </p:txBody>
      </p:sp>
    </p:spTree>
    <p:extLst>
      <p:ext uri="{BB962C8B-B14F-4D97-AF65-F5344CB8AC3E}">
        <p14:creationId xmlns="" xmlns:p14="http://schemas.microsoft.com/office/powerpoint/2010/main" val="34437879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我是北一女學生王昱婷，我上高中才接觸到模聯。我覺得你們都非常幸運，能夠這麼早就接觸到模聯。我覺得這真的是一個很好的活動，可以訓練表達能力，讓自己更有自信，也是一個交朋友的好管道！最後如果有時間的話可以講一下我參加模聯的經驗喔～</a:t>
            </a:r>
            <a:endParaRPr lang="en-US" altLang="zh-TW" dirty="0" smtClean="0"/>
          </a:p>
          <a:p>
            <a:r>
              <a:rPr lang="zh-TW" altLang="en-US" dirty="0" smtClean="0"/>
              <a:t>可以隨時打斷我</a:t>
            </a:r>
            <a:endParaRPr lang="en-US" dirty="0"/>
          </a:p>
        </p:txBody>
      </p:sp>
      <p:sp>
        <p:nvSpPr>
          <p:cNvPr id="4" name="Slide Number Placeholder 3"/>
          <p:cNvSpPr>
            <a:spLocks noGrp="1"/>
          </p:cNvSpPr>
          <p:nvPr>
            <p:ph type="sldNum" sz="quarter" idx="10"/>
          </p:nvPr>
        </p:nvSpPr>
        <p:spPr/>
        <p:txBody>
          <a:bodyPr/>
          <a:lstStyle/>
          <a:p>
            <a:fld id="{10B646B1-4E97-E24F-BE63-5AEBAB3CF592}" type="slidenum">
              <a:rPr lang="en-US" smtClean="0"/>
              <a:pPr/>
              <a:t>1</a:t>
            </a:fld>
            <a:endParaRPr lang="en-US"/>
          </a:p>
        </p:txBody>
      </p:sp>
    </p:spTree>
    <p:extLst>
      <p:ext uri="{BB962C8B-B14F-4D97-AF65-F5344CB8AC3E}">
        <p14:creationId xmlns="" xmlns:p14="http://schemas.microsoft.com/office/powerpoint/2010/main" val="227930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每次發言會有一定的時間，可能是一分鐘或兩分鐘，每次都不太一樣。</a:t>
            </a:r>
            <a:endParaRPr lang="en-US" altLang="zh-TW" dirty="0" smtClean="0"/>
          </a:p>
          <a:p>
            <a:r>
              <a:rPr lang="zh-TW" altLang="en-US" dirty="0" smtClean="0"/>
              <a:t>那在常設發言人名單時你可以 </a:t>
            </a:r>
            <a:r>
              <a:rPr lang="en-US" altLang="zh-TW" dirty="0" smtClean="0"/>
              <a:t>open</a:t>
            </a:r>
            <a:r>
              <a:rPr lang="en-US" altLang="zh-TW" baseline="0" dirty="0" smtClean="0"/>
              <a:t> to any question , comment or yields</a:t>
            </a:r>
            <a:endParaRPr lang="en-US" altLang="zh-TW" dirty="0" smtClean="0"/>
          </a:p>
          <a:p>
            <a:r>
              <a:rPr lang="zh-TW" altLang="en-US" dirty="0" smtClean="0"/>
              <a:t>讓度權就是如果你講完的時候有剩下的時間，就可以把剩下的時間讓渡給其他人，或開放讓其他代表問問題，或是把時間交還給主席。把時讓給別的代表通常那個代表是你的盟友，你想要透過讓他發言讓他幫你講得更清楚，使更多人支持你。開放給其他代表就是表面上的意思，讓台下的代表有機會針對你剛剛講的內容提出問題或意見。時間交還給主席就是放棄剩下的時間，把它「還」給主席。</a:t>
            </a:r>
            <a:endParaRPr lang="en-US" altLang="zh-TW" dirty="0" smtClean="0"/>
          </a:p>
        </p:txBody>
      </p:sp>
      <p:sp>
        <p:nvSpPr>
          <p:cNvPr id="4" name="投影片編號版面配置區 3"/>
          <p:cNvSpPr>
            <a:spLocks noGrp="1"/>
          </p:cNvSpPr>
          <p:nvPr>
            <p:ph type="sldNum" sz="quarter" idx="10"/>
          </p:nvPr>
        </p:nvSpPr>
        <p:spPr/>
        <p:txBody>
          <a:bodyPr/>
          <a:lstStyle/>
          <a:p>
            <a:fld id="{F9BC341F-94C7-4057-A327-D657D8AA407E}" type="slidenum">
              <a:rPr lang="zh-TW" altLang="en-US" smtClean="0"/>
              <a:pPr/>
              <a:t>11</a:t>
            </a:fld>
            <a:endParaRPr lang="zh-TW" altLang="en-US"/>
          </a:p>
        </p:txBody>
      </p:sp>
    </p:spTree>
    <p:extLst>
      <p:ext uri="{BB962C8B-B14F-4D97-AF65-F5344CB8AC3E}">
        <p14:creationId xmlns="" xmlns:p14="http://schemas.microsoft.com/office/powerpoint/2010/main" val="70427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t>動議是</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一個行動的正式策畫書</a:t>
            </a:r>
            <a:r>
              <a:rPr lang="zh-TW" altLang="en-US" sz="1200" dirty="0" smtClean="0">
                <a:latin typeface="+mn-lt"/>
                <a:ea typeface="+mn-ea"/>
                <a:cs typeface="+mn-cs"/>
              </a:rPr>
              <a:t>。什麼意思呢？就是</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用來幫助會議繼續進行，並能夠提出建議的流程。當代表想要把討論帶到某個特定的方向，就會提動議</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你想要在正式會議之外設定特定子題的時候，就會提動議。但是動議不只有設定子議題的功能。不同的動議可以在不同的時間提出。</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像有關投票的動議，只能在投票的時候提出，而且這時其他的動議都不能被提出。要提動議的話，就把自己的牌子舉高，主席就會點你，叫你站起來提你的動議。</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如果你發現你的發言順序很後面，但你又很想發言，這時候就可以提出動議。</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9BC341F-94C7-4057-A327-D657D8AA407E}" type="slidenum">
              <a:rPr lang="zh-TW" altLang="en-US" smtClean="0"/>
              <a:pPr/>
              <a:t>12</a:t>
            </a:fld>
            <a:endParaRPr lang="zh-TW" altLang="en-US"/>
          </a:p>
        </p:txBody>
      </p:sp>
    </p:spTree>
    <p:extLst>
      <p:ext uri="{BB962C8B-B14F-4D97-AF65-F5344CB8AC3E}">
        <p14:creationId xmlns="" xmlns:p14="http://schemas.microsoft.com/office/powerpoint/2010/main" val="195307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n-lt"/>
                <a:ea typeface="+mn-ea"/>
                <a:cs typeface="+mn-cs"/>
              </a:rPr>
              <a:t>正式協商就是更具體的討論比較細的項目。想如果你現在的議題是網路安全，有代表可能就會提動議想要討論在比較落後國家的基本網路建設這個細項。舉牌提正式協商的時候，主席就會叫你講這個正式協商的目的、總時間、與每隔上台發言的人的發言時間。正式協商中沒有讓渡！</a:t>
            </a:r>
            <a:endParaRPr lang="en-US" altLang="zh-TW"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n-lt"/>
                <a:ea typeface="+mn-ea"/>
                <a:cs typeface="+mn-cs"/>
              </a:rPr>
              <a:t>在正式協商結束後，就會回到常設發言名單。</a:t>
            </a:r>
            <a:endParaRPr lang="en-US" altLang="zh-TW"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n-lt"/>
                <a:ea typeface="+mn-ea"/>
                <a:cs typeface="+mn-cs"/>
              </a:rPr>
              <a:t>如果時間結束了了代表覺得需要更多的時間，就可以提出動議要延長時間，但只能提一次。</a:t>
            </a:r>
            <a:endParaRPr lang="en-US" altLang="zh-TW"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n-lt"/>
                <a:ea typeface="+mn-ea"/>
                <a:cs typeface="+mn-cs"/>
              </a:rPr>
              <a:t>很多代表喜歡正式協商勝過於常設發言名單，因為雖然名字上看不帶出來，但是正式協商比較不正式，而且是代表舉牌，主席點，所以發言的機會比較多，不像常設發言名單的演講，你一定要在常設發言名單上。常常是被放在常設發言名單後半的代表提正式協商，這樣才能比較快講到話。</a:t>
            </a:r>
            <a:endParaRPr lang="en-US" altLang="zh-TW" sz="1200" kern="1200" dirty="0" smtClean="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F9BC341F-94C7-4057-A327-D657D8AA407E}" type="slidenum">
              <a:rPr lang="zh-TW" altLang="en-US" smtClean="0"/>
              <a:pPr/>
              <a:t>13</a:t>
            </a:fld>
            <a:endParaRPr lang="zh-TW" altLang="en-US"/>
          </a:p>
        </p:txBody>
      </p:sp>
    </p:spTree>
    <p:extLst>
      <p:ext uri="{BB962C8B-B14F-4D97-AF65-F5344CB8AC3E}">
        <p14:creationId xmlns="" xmlns:p14="http://schemas.microsoft.com/office/powerpoint/2010/main" val="1053325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非正式協商的功能跟正式協商的一樣，但是每一個代表都最愛非正式協商，而且通常會議一半的時間都在非正式協商。非勝協商的時候，代表不需要在位置上，而可以自由走動，只要留在會議廳就好了。代表會透過這種比較不正式的方式討論他們所寫的工作文件。而且因為是非正式的，所以可以更輕鬆瞭解其他代表的立場。</a:t>
            </a:r>
            <a:endParaRPr lang="en-US" dirty="0"/>
          </a:p>
        </p:txBody>
      </p:sp>
      <p:sp>
        <p:nvSpPr>
          <p:cNvPr id="4" name="Slide Number Placeholder 3"/>
          <p:cNvSpPr>
            <a:spLocks noGrp="1"/>
          </p:cNvSpPr>
          <p:nvPr>
            <p:ph type="sldNum" sz="quarter" idx="10"/>
          </p:nvPr>
        </p:nvSpPr>
        <p:spPr/>
        <p:txBody>
          <a:bodyPr/>
          <a:lstStyle/>
          <a:p>
            <a:fld id="{F9BC341F-94C7-4057-A327-D657D8AA407E}" type="slidenum">
              <a:rPr lang="zh-TW" altLang="en-US" smtClean="0"/>
              <a:pPr/>
              <a:t>14</a:t>
            </a:fld>
            <a:endParaRPr lang="zh-TW" altLang="en-US"/>
          </a:p>
        </p:txBody>
      </p:sp>
    </p:spTree>
    <p:extLst>
      <p:ext uri="{BB962C8B-B14F-4D97-AF65-F5344CB8AC3E}">
        <p14:creationId xmlns="" xmlns:p14="http://schemas.microsoft.com/office/powerpoint/2010/main" val="1530564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BC341F-94C7-4057-A327-D657D8AA407E}" type="slidenum">
              <a:rPr lang="zh-TW" altLang="en-US" smtClean="0"/>
              <a:pPr/>
              <a:t>15</a:t>
            </a:fld>
            <a:endParaRPr lang="zh-TW" altLang="en-US"/>
          </a:p>
        </p:txBody>
      </p:sp>
    </p:spTree>
    <p:extLst>
      <p:ext uri="{BB962C8B-B14F-4D97-AF65-F5344CB8AC3E}">
        <p14:creationId xmlns="" xmlns:p14="http://schemas.microsoft.com/office/powerpoint/2010/main" val="1637721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權宜問題</a:t>
            </a:r>
            <a:r>
              <a:rPr lang="en-US" altLang="zh-TW" dirty="0" smtClean="0"/>
              <a:t>(point</a:t>
            </a:r>
            <a:r>
              <a:rPr lang="en-US" altLang="zh-TW" baseline="0" dirty="0" smtClean="0"/>
              <a:t> of privilege)</a:t>
            </a:r>
            <a:r>
              <a:rPr lang="zh-TW" altLang="en-US" dirty="0" smtClean="0"/>
              <a:t>用在代表覺得個人感到不適的時候，像冷氣開太強，或聽不到台上的人，或發生什麼事情以致代表無法專心開會。只有聽不到台上的人的時候才能打斷發言者。</a:t>
            </a:r>
            <a:endParaRPr lang="en-US" altLang="zh-TW" dirty="0" smtClean="0"/>
          </a:p>
          <a:p>
            <a:r>
              <a:rPr lang="zh-TW" altLang="en-US" dirty="0" smtClean="0"/>
              <a:t>會議詢問</a:t>
            </a:r>
            <a:r>
              <a:rPr lang="en-US" altLang="zh-TW" dirty="0" smtClean="0"/>
              <a:t>(point of inquiry)</a:t>
            </a:r>
            <a:r>
              <a:rPr lang="zh-TW" altLang="en-US" dirty="0" smtClean="0"/>
              <a:t>在你想要知道一些會議的問題的時候用的。例如說有其他人可能用了一個程序性的名詞，你不會，就可以提會議詢問問主席。或者你不知道你接下來提的這個動議是不是合乎規定的。反正就是程序上的問題想要問主席都可以用。</a:t>
            </a:r>
            <a:endParaRPr lang="en-US" altLang="zh-TW" dirty="0" smtClean="0"/>
          </a:p>
          <a:p>
            <a:r>
              <a:rPr lang="zh-TW" altLang="en-US" dirty="0" smtClean="0"/>
              <a:t>那如果你有任何問題的話也能隨時傳紙條給主席。</a:t>
            </a:r>
            <a:endParaRPr lang="en-US" altLang="zh-TW" dirty="0" smtClean="0"/>
          </a:p>
          <a:p>
            <a:r>
              <a:rPr lang="zh-TW" altLang="en-US" dirty="0" smtClean="0"/>
              <a:t>秩序問題就是主席可能弄錯會議程序的時候代表提的。主席也不是神，他有可能會出錯，這時候就要提秩序問題跟他講。</a:t>
            </a:r>
            <a:endParaRPr lang="en-US" altLang="zh-TW" dirty="0" smtClean="0"/>
          </a:p>
        </p:txBody>
      </p:sp>
      <p:sp>
        <p:nvSpPr>
          <p:cNvPr id="4" name="投影片編號版面配置區 3"/>
          <p:cNvSpPr>
            <a:spLocks noGrp="1"/>
          </p:cNvSpPr>
          <p:nvPr>
            <p:ph type="sldNum" sz="quarter" idx="10"/>
          </p:nvPr>
        </p:nvSpPr>
        <p:spPr/>
        <p:txBody>
          <a:bodyPr/>
          <a:lstStyle/>
          <a:p>
            <a:fld id="{F9BC341F-94C7-4057-A327-D657D8AA407E}" type="slidenum">
              <a:rPr lang="zh-TW" altLang="en-US" smtClean="0">
                <a:solidFill>
                  <a:prstClr val="black"/>
                </a:solidFill>
                <a:latin typeface="Calibri"/>
                <a:ea typeface="新細明體"/>
              </a:rPr>
              <a:pPr/>
              <a:t>16</a:t>
            </a:fld>
            <a:endParaRPr lang="zh-TW" altLang="en-US">
              <a:solidFill>
                <a:prstClr val="black"/>
              </a:solidFill>
              <a:latin typeface="Calibri"/>
              <a:ea typeface="新細明體"/>
            </a:endParaRPr>
          </a:p>
        </p:txBody>
      </p:sp>
    </p:spTree>
    <p:extLst>
      <p:ext uri="{BB962C8B-B14F-4D97-AF65-F5344CB8AC3E}">
        <p14:creationId xmlns="" xmlns:p14="http://schemas.microsoft.com/office/powerpoint/2010/main" val="893061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通常會議前，你會對你要討論的議題寫出一份決議文。他通常會是正式決議文的形式，差不多一到兩頁。你開會的時候非正式協商的時候就會拿出你預先寫好的工作文件跟其他代表討論，通常會跟其他代表合併，變得更完整。你會把這個比較晚整得工作文件拿給主席，主席們和指導老師會再跟你討論，做修正。接下來會回到會議場內，他就變成決議文草案。代表們就會討論這份決議文草案，提出修正案，讓他變得更完整。</a:t>
            </a:r>
            <a:endParaRPr lang="en-US" altLang="zh-TW" dirty="0" smtClean="0"/>
          </a:p>
          <a:p>
            <a:endParaRPr lang="en-US" dirty="0" smtClean="0"/>
          </a:p>
          <a:p>
            <a:r>
              <a:rPr lang="en-US" altLang="zh-TW" dirty="0" smtClean="0"/>
              <a:t>+</a:t>
            </a:r>
            <a:r>
              <a:rPr lang="zh-TW" altLang="en-US" dirty="0" smtClean="0"/>
              <a:t>立場簡述</a:t>
            </a:r>
            <a:r>
              <a:rPr lang="en-US" altLang="zh-TW" dirty="0" smtClean="0"/>
              <a:t>?</a:t>
            </a:r>
          </a:p>
          <a:p>
            <a:r>
              <a:rPr lang="en-US" altLang="zh-TW" dirty="0" smtClean="0"/>
              <a:t>+</a:t>
            </a:r>
            <a:r>
              <a:rPr lang="zh-TW" altLang="en-US" dirty="0" smtClean="0"/>
              <a:t>工作文件</a:t>
            </a:r>
            <a:r>
              <a:rPr lang="en-US" altLang="zh-TW" dirty="0" smtClean="0"/>
              <a:t>?</a:t>
            </a:r>
            <a:endParaRPr lang="en-US" dirty="0" smtClean="0"/>
          </a:p>
          <a:p>
            <a:endParaRPr lang="en-US" baseline="-25000" dirty="0"/>
          </a:p>
        </p:txBody>
      </p:sp>
      <p:sp>
        <p:nvSpPr>
          <p:cNvPr id="4" name="Slide Number Placeholder 3"/>
          <p:cNvSpPr>
            <a:spLocks noGrp="1"/>
          </p:cNvSpPr>
          <p:nvPr>
            <p:ph type="sldNum" sz="quarter" idx="10"/>
          </p:nvPr>
        </p:nvSpPr>
        <p:spPr/>
        <p:txBody>
          <a:bodyPr/>
          <a:lstStyle/>
          <a:p>
            <a:fld id="{465304FC-D8BB-4793-9CF5-44CACBCE30A7}" type="slidenum">
              <a:rPr lang="en-US" smtClean="0"/>
              <a:pPr/>
              <a:t>17</a:t>
            </a:fld>
            <a:endParaRPr lang="en-US" dirty="0"/>
          </a:p>
        </p:txBody>
      </p:sp>
    </p:spTree>
    <p:extLst>
      <p:ext uri="{BB962C8B-B14F-4D97-AF65-F5344CB8AC3E}">
        <p14:creationId xmlns="" xmlns:p14="http://schemas.microsoft.com/office/powerpoint/2010/main" val="917740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0B646B1-4E97-E24F-BE63-5AEBAB3CF592}"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dirty="0" smtClean="0"/>
              <a:t>*投票方式</a:t>
            </a:r>
            <a:endParaRPr lang="en-US" altLang="zh-TW"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dirty="0" smtClean="0"/>
              <a:t>經過幾個小時的討論後，提出一堆修正案後，會對這份決議文進行投票表決。這時候的投票也是舉牌投票，代表可以「贊成」、「反對」或「棄權」。觀察員的話就沒有投票權。如果通過的話，就會變成正式的決議文。</a:t>
            </a:r>
            <a:endParaRPr lang="en-US" dirty="0" smtClean="0"/>
          </a:p>
        </p:txBody>
      </p:sp>
      <p:sp>
        <p:nvSpPr>
          <p:cNvPr id="4" name="Slide Number Placeholder 3"/>
          <p:cNvSpPr>
            <a:spLocks noGrp="1"/>
          </p:cNvSpPr>
          <p:nvPr>
            <p:ph type="sldNum" sz="quarter" idx="10"/>
          </p:nvPr>
        </p:nvSpPr>
        <p:spPr/>
        <p:txBody>
          <a:bodyPr/>
          <a:lstStyle/>
          <a:p>
            <a:fld id="{F9BC341F-94C7-4057-A327-D657D8AA407E}" type="slidenum">
              <a:rPr lang="zh-TW" altLang="en-US" smtClean="0"/>
              <a:pPr/>
              <a:t>23</a:t>
            </a:fld>
            <a:endParaRPr lang="zh-TW" altLang="en-US"/>
          </a:p>
        </p:txBody>
      </p:sp>
    </p:spTree>
    <p:extLst>
      <p:ext uri="{BB962C8B-B14F-4D97-AF65-F5344CB8AC3E}">
        <p14:creationId xmlns="" xmlns:p14="http://schemas.microsoft.com/office/powerpoint/2010/main" val="1243484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最多有兩個人起來講為什麼反對動議</a:t>
            </a:r>
            <a:r>
              <a:rPr lang="en-US" altLang="zh-TW" dirty="0" smtClean="0"/>
              <a:t>(technical against)</a:t>
            </a:r>
            <a:endParaRPr lang="zh-TW" altLang="en-US" dirty="0"/>
          </a:p>
        </p:txBody>
      </p:sp>
      <p:sp>
        <p:nvSpPr>
          <p:cNvPr id="4" name="投影片編號版面配置區 3"/>
          <p:cNvSpPr>
            <a:spLocks noGrp="1"/>
          </p:cNvSpPr>
          <p:nvPr>
            <p:ph type="sldNum" sz="quarter" idx="10"/>
          </p:nvPr>
        </p:nvSpPr>
        <p:spPr/>
        <p:txBody>
          <a:bodyPr/>
          <a:lstStyle/>
          <a:p>
            <a:fld id="{F9BC341F-94C7-4057-A327-D657D8AA407E}" type="slidenum">
              <a:rPr lang="zh-TW" altLang="en-US" smtClean="0"/>
              <a:pPr/>
              <a:t>24</a:t>
            </a:fld>
            <a:endParaRPr lang="zh-TW" altLang="en-US"/>
          </a:p>
        </p:txBody>
      </p:sp>
    </p:spTree>
    <p:extLst>
      <p:ext uri="{BB962C8B-B14F-4D97-AF65-F5344CB8AC3E}">
        <p14:creationId xmlns="" xmlns:p14="http://schemas.microsoft.com/office/powerpoint/2010/main" val="208287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就像真正的</a:t>
            </a:r>
            <a:r>
              <a:rPr lang="en-US" altLang="zh-TW" dirty="0" smtClean="0"/>
              <a:t>UN</a:t>
            </a:r>
            <a:r>
              <a:rPr lang="zh-TW" altLang="en-US" dirty="0" smtClean="0"/>
              <a:t>會議一樣，模擬聯合國也有一套規則代表們需要遵守。</a:t>
            </a:r>
            <a:r>
              <a:rPr lang="en-US" altLang="zh-TW" dirty="0" smtClean="0"/>
              <a:t/>
            </a:r>
            <a:br>
              <a:rPr lang="en-US" altLang="zh-TW" dirty="0" smtClean="0"/>
            </a:br>
            <a:r>
              <a:rPr lang="zh-TW" altLang="en-US" dirty="0" smtClean="0"/>
              <a:t>他的英文是</a:t>
            </a:r>
            <a:r>
              <a:rPr lang="en-US" altLang="zh-TW" dirty="0" smtClean="0"/>
              <a:t>Rules of Procedure</a:t>
            </a:r>
            <a:r>
              <a:rPr lang="zh-TW" altLang="en-US" dirty="0" smtClean="0"/>
              <a:t>，我們有時候會簡寫成</a:t>
            </a:r>
            <a:r>
              <a:rPr lang="en-US" altLang="zh-TW" dirty="0" smtClean="0"/>
              <a:t>ROP</a:t>
            </a:r>
            <a:r>
              <a:rPr lang="zh-TW" altLang="en-US" dirty="0" smtClean="0"/>
              <a:t>。</a:t>
            </a:r>
            <a:endParaRPr lang="en-US" altLang="zh-TW" dirty="0" smtClean="0"/>
          </a:p>
          <a:p>
            <a:r>
              <a:rPr lang="zh-TW" altLang="en-US" dirty="0" smtClean="0"/>
              <a:t>非常重要，是開會最基本的規則。能清楚地掌握議會規則的話，開會會變得更輕鬆，也會對你自己的表達更有幫助。</a:t>
            </a:r>
            <a:endParaRPr lang="en-US" altLang="zh-TW" dirty="0" smtClean="0"/>
          </a:p>
          <a:p>
            <a:r>
              <a:rPr lang="zh-TW" altLang="en-US" dirty="0" smtClean="0"/>
              <a:t>每個會議的規則都不太一樣，參加會議前一定要確認你參加的那場會議的規則，主要有分兩種，</a:t>
            </a:r>
            <a:r>
              <a:rPr lang="en-US" altLang="zh-TW" dirty="0" smtClean="0"/>
              <a:t>THIMUN</a:t>
            </a:r>
            <a:r>
              <a:rPr lang="zh-TW" altLang="en-US" dirty="0" smtClean="0"/>
              <a:t>（海牙）還有</a:t>
            </a:r>
            <a:r>
              <a:rPr lang="en-US" altLang="zh-TW" dirty="0" smtClean="0"/>
              <a:t>UNA-USA</a:t>
            </a:r>
            <a:r>
              <a:rPr lang="zh-TW" altLang="en-US" dirty="0" smtClean="0"/>
              <a:t>（美國）。</a:t>
            </a:r>
            <a:r>
              <a:rPr lang="en-US" altLang="zh-TW" dirty="0" smtClean="0"/>
              <a:t>THINMUN</a:t>
            </a:r>
            <a:r>
              <a:rPr lang="zh-TW" altLang="en-US" dirty="0" smtClean="0"/>
              <a:t>比較強調代表間自由的討論，</a:t>
            </a:r>
            <a:r>
              <a:rPr lang="en-US" altLang="zh-TW" dirty="0" smtClean="0"/>
              <a:t>UNA-USA</a:t>
            </a:r>
            <a:r>
              <a:rPr lang="zh-TW" altLang="en-US" dirty="0" smtClean="0"/>
              <a:t>則比較強調上台發表。</a:t>
            </a:r>
            <a:endParaRPr lang="en-US" altLang="zh-TW" dirty="0" smtClean="0"/>
          </a:p>
          <a:p>
            <a:r>
              <a:rPr lang="zh-TW" altLang="en-US" dirty="0" smtClean="0"/>
              <a:t>如果不熟悉議規的話也沒關係，隨時傳紙條給主席，他們都會很樂意回答你的問題。</a:t>
            </a:r>
            <a:r>
              <a:rPr lang="en-US" altLang="zh-TW" dirty="0" smtClean="0"/>
              <a:t>ROP</a:t>
            </a:r>
            <a:r>
              <a:rPr lang="zh-TW" altLang="en-US" dirty="0" smtClean="0"/>
              <a:t>是你在開會時的一項工具，所以要學會使用他，而不讓他把你限制住。</a:t>
            </a:r>
            <a:endParaRPr lang="en-US" altLang="zh-TW" dirty="0" smtClean="0"/>
          </a:p>
          <a:p>
            <a:endParaRPr lang="en-US" dirty="0"/>
          </a:p>
        </p:txBody>
      </p:sp>
      <p:sp>
        <p:nvSpPr>
          <p:cNvPr id="4" name="Slide Number Placeholder 3"/>
          <p:cNvSpPr>
            <a:spLocks noGrp="1"/>
          </p:cNvSpPr>
          <p:nvPr>
            <p:ph type="sldNum" sz="quarter" idx="10"/>
          </p:nvPr>
        </p:nvSpPr>
        <p:spPr/>
        <p:txBody>
          <a:bodyPr/>
          <a:lstStyle/>
          <a:p>
            <a:fld id="{10B646B1-4E97-E24F-BE63-5AEBAB3CF592}" type="slidenum">
              <a:rPr lang="en-US" smtClean="0"/>
              <a:pPr/>
              <a:t>2</a:t>
            </a:fld>
            <a:endParaRPr lang="en-US"/>
          </a:p>
        </p:txBody>
      </p:sp>
    </p:spTree>
    <p:extLst>
      <p:ext uri="{BB962C8B-B14F-4D97-AF65-F5344CB8AC3E}">
        <p14:creationId xmlns="" xmlns:p14="http://schemas.microsoft.com/office/powerpoint/2010/main" val="1222207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不能說「我」，要說「這</a:t>
            </a:r>
            <a:r>
              <a:rPr lang="zh-TW" altLang="en-US" baseline="0" dirty="0" smtClean="0"/>
              <a:t>個</a:t>
            </a:r>
            <a:r>
              <a:rPr lang="zh-TW" altLang="en-US" dirty="0" smtClean="0"/>
              <a:t>代表」，或假如你是美國的帶表，你就要自稱自己是美國。</a:t>
            </a:r>
            <a:endParaRPr lang="en-US" altLang="zh-TW" dirty="0" smtClean="0"/>
          </a:p>
          <a:p>
            <a:r>
              <a:rPr lang="zh-TW" altLang="en-US" dirty="0" smtClean="0"/>
              <a:t>結盟，區域結盟，要跟現實符合。例如如果美國要提決議文攻打北韓，中國一定不會支持，因為中國和北韓是盟友</a:t>
            </a:r>
            <a:endParaRPr lang="en-US" altLang="zh-TW" dirty="0" smtClean="0"/>
          </a:p>
          <a:p>
            <a:r>
              <a:rPr lang="zh-TW" altLang="en-US" dirty="0" smtClean="0"/>
              <a:t>寫好紙條舉手。紙條都有位置寫你是誰，你要傳給誰（是寫國家），</a:t>
            </a:r>
            <a:r>
              <a:rPr lang="en-US" altLang="zh-TW" dirty="0" smtClean="0"/>
              <a:t>page</a:t>
            </a:r>
            <a:r>
              <a:rPr lang="zh-TW" altLang="en-US" dirty="0" smtClean="0"/>
              <a:t>就會幫你拿給那個人。有些會議會要求紙條要先拿給主席看，怕有些人在聊天之類的。</a:t>
            </a:r>
            <a:endParaRPr lang="en-US" altLang="zh-TW" dirty="0" smtClean="0"/>
          </a:p>
          <a:p>
            <a:r>
              <a:rPr lang="zh-TW" altLang="en-US" dirty="0" smtClean="0"/>
              <a:t>不要太凶，要懂得理性溝通，你讓大家不喜歡你到最後表決的時候沒有人會支持你</a:t>
            </a:r>
            <a:endParaRPr lang="en-US" altLang="zh-TW" dirty="0" smtClean="0"/>
          </a:p>
          <a:p>
            <a:r>
              <a:rPr lang="zh-TW" altLang="en-US" dirty="0" smtClean="0"/>
              <a:t>國家立場超重要！！！！！模聯是角色扮演遊戲，如果你不好好演你的國家的立場的話，會很不好玩，而且會開不下去。像如果一個會議裡美國跟俄國明明就是敵人，而卻一直互相支持的話，其他人其實也玩不下去，而且其他人會很不爽</a:t>
            </a:r>
            <a:endParaRPr lang="en-US" dirty="0"/>
          </a:p>
        </p:txBody>
      </p:sp>
      <p:sp>
        <p:nvSpPr>
          <p:cNvPr id="4" name="Slide Number Placeholder 3"/>
          <p:cNvSpPr>
            <a:spLocks noGrp="1"/>
          </p:cNvSpPr>
          <p:nvPr>
            <p:ph type="sldNum" sz="quarter" idx="10"/>
          </p:nvPr>
        </p:nvSpPr>
        <p:spPr/>
        <p:txBody>
          <a:bodyPr/>
          <a:lstStyle/>
          <a:p>
            <a:fld id="{10B646B1-4E97-E24F-BE63-5AEBAB3CF592}" type="slidenum">
              <a:rPr lang="en-US" smtClean="0"/>
              <a:pPr/>
              <a:t>25</a:t>
            </a:fld>
            <a:endParaRPr lang="en-US"/>
          </a:p>
        </p:txBody>
      </p:sp>
    </p:spTree>
    <p:extLst>
      <p:ext uri="{BB962C8B-B14F-4D97-AF65-F5344CB8AC3E}">
        <p14:creationId xmlns="" xmlns:p14="http://schemas.microsoft.com/office/powerpoint/2010/main" val="1874935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B646B1-4E97-E24F-BE63-5AEBAB3CF592}" type="slidenum">
              <a:rPr lang="en-US" smtClean="0"/>
              <a:pPr/>
              <a:t>26</a:t>
            </a:fld>
            <a:endParaRPr lang="en-US"/>
          </a:p>
        </p:txBody>
      </p:sp>
    </p:spTree>
    <p:extLst>
      <p:ext uri="{BB962C8B-B14F-4D97-AF65-F5344CB8AC3E}">
        <p14:creationId xmlns="" xmlns:p14="http://schemas.microsoft.com/office/powerpoint/2010/main" val="2542196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大致的步驟，</a:t>
            </a:r>
            <a:endParaRPr lang="en-US" altLang="zh-TW" dirty="0" smtClean="0"/>
          </a:p>
          <a:p>
            <a:r>
              <a:rPr lang="zh-TW" altLang="en-US" dirty="0" smtClean="0"/>
              <a:t>代表們會先有機會辯論，也就是表達自己的意見，與其他的代表溝通，達到協議，還有很重要的，就是結盟。</a:t>
            </a:r>
            <a:endParaRPr lang="en-US" altLang="zh-TW" dirty="0" smtClean="0"/>
          </a:p>
          <a:p>
            <a:r>
              <a:rPr lang="zh-TW" altLang="en-US" dirty="0" smtClean="0"/>
              <a:t>這是會議中讓自己的意見被清楚的表達的機會。如果你這時候可以讓大家認同妳的話，你接下來找別的代表支持你就會比較簡單，幫自己省很多力氣。</a:t>
            </a:r>
            <a:endParaRPr lang="en-US" altLang="zh-TW" dirty="0" smtClean="0"/>
          </a:p>
          <a:p>
            <a:r>
              <a:rPr lang="zh-TW" altLang="en-US" dirty="0" smtClean="0"/>
              <a:t>接下來就是討論出一個可行的解決辦法。這是會議中最重要的部分，也是最強的代表們發光發熱的機會。這個階段會有幾個工作文件要討論，代表們可以上台對工作文件發表意見。討論完就會對工作文件表決。這全部在後面會細講，所以現在聽不太懂沒關係～</a:t>
            </a:r>
            <a:endParaRPr lang="en-US" altLang="zh-TW" dirty="0" smtClean="0"/>
          </a:p>
          <a:p>
            <a:endParaRPr lang="en-US" dirty="0"/>
          </a:p>
        </p:txBody>
      </p:sp>
      <p:sp>
        <p:nvSpPr>
          <p:cNvPr id="4" name="Slide Number Placeholder 3"/>
          <p:cNvSpPr>
            <a:spLocks noGrp="1"/>
          </p:cNvSpPr>
          <p:nvPr>
            <p:ph type="sldNum" sz="quarter" idx="10"/>
          </p:nvPr>
        </p:nvSpPr>
        <p:spPr/>
        <p:txBody>
          <a:bodyPr/>
          <a:lstStyle/>
          <a:p>
            <a:fld id="{10B646B1-4E97-E24F-BE63-5AEBAB3CF592}" type="slidenum">
              <a:rPr lang="en-US" smtClean="0"/>
              <a:pPr/>
              <a:t>3</a:t>
            </a:fld>
            <a:endParaRPr lang="en-US"/>
          </a:p>
        </p:txBody>
      </p:sp>
    </p:spTree>
    <p:extLst>
      <p:ext uri="{BB962C8B-B14F-4D97-AF65-F5344CB8AC3E}">
        <p14:creationId xmlns="" xmlns:p14="http://schemas.microsoft.com/office/powerpoint/2010/main" val="150793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點名後有</a:t>
            </a:r>
            <a:r>
              <a:rPr lang="en-US" altLang="zh-TW" dirty="0" smtClean="0"/>
              <a:t>opening speech(</a:t>
            </a:r>
            <a:r>
              <a:rPr lang="zh-TW" altLang="en-US" dirty="0" smtClean="0"/>
              <a:t>公開演說</a:t>
            </a:r>
            <a:r>
              <a:rPr lang="en-US" altLang="zh-TW" dirty="0" smtClean="0"/>
              <a:t>)</a:t>
            </a:r>
            <a:r>
              <a:rPr lang="zh-TW" altLang="en-US" dirty="0" smtClean="0"/>
              <a:t>，點到妳後要舉起你的國家名牌說</a:t>
            </a:r>
            <a:r>
              <a:rPr lang="en-US" altLang="zh-TW" dirty="0" smtClean="0"/>
              <a:t>:</a:t>
            </a:r>
            <a:r>
              <a:rPr lang="zh-TW" altLang="en-US" dirty="0" smtClean="0"/>
              <a:t>參與會議並參與投票。簡單來說，他就是一個差不多一分鐘事先準備好的演講，讓其他代表了解你的立場。如果</a:t>
            </a:r>
            <a:r>
              <a:rPr lang="en-US" altLang="zh-TW" dirty="0" smtClean="0"/>
              <a:t>opening speech </a:t>
            </a:r>
            <a:r>
              <a:rPr lang="zh-TW" altLang="en-US" dirty="0" smtClean="0"/>
              <a:t>大家都講完了，就會進入常設發言人名單。主席通常會開放常設發言人名單並詢問有沒有代表願意被放進名單。那在常設發言人名單時你可以 </a:t>
            </a:r>
            <a:r>
              <a:rPr lang="en-US" altLang="zh-TW" dirty="0" smtClean="0"/>
              <a:t>open</a:t>
            </a:r>
            <a:r>
              <a:rPr lang="en-US" altLang="zh-TW" baseline="0" dirty="0" smtClean="0"/>
              <a:t> to any question , comment or yields</a:t>
            </a:r>
            <a:endParaRPr lang="en-US" altLang="zh-TW" dirty="0" smtClean="0"/>
          </a:p>
          <a:p>
            <a:r>
              <a:rPr lang="en-US" altLang="zh-TW" dirty="0" smtClean="0"/>
              <a:t>Kelly</a:t>
            </a:r>
            <a:r>
              <a:rPr lang="en-US" altLang="zh-TW" baseline="0" dirty="0" smtClean="0"/>
              <a:t> </a:t>
            </a:r>
            <a:r>
              <a:rPr lang="zh-TW" altLang="en-US" baseline="0" dirty="0" smtClean="0"/>
              <a:t>在樓下演</a:t>
            </a:r>
            <a:endParaRPr lang="en-US" altLang="zh-TW" dirty="0" smtClean="0"/>
          </a:p>
          <a:p>
            <a:r>
              <a:rPr lang="en-US" dirty="0" smtClean="0"/>
              <a:t>Go over every</a:t>
            </a:r>
            <a:r>
              <a:rPr lang="en-US" baseline="0" dirty="0" smtClean="0"/>
              <a:t> one, and explain them a little.</a:t>
            </a:r>
            <a:endParaRPr lang="en-US" dirty="0"/>
          </a:p>
        </p:txBody>
      </p:sp>
      <p:sp>
        <p:nvSpPr>
          <p:cNvPr id="4" name="Slide Number Placeholder 3"/>
          <p:cNvSpPr>
            <a:spLocks noGrp="1"/>
          </p:cNvSpPr>
          <p:nvPr>
            <p:ph type="sldNum" sz="quarter" idx="10"/>
          </p:nvPr>
        </p:nvSpPr>
        <p:spPr/>
        <p:txBody>
          <a:bodyPr/>
          <a:lstStyle/>
          <a:p>
            <a:fld id="{F9BC341F-94C7-4057-A327-D657D8AA407E}" type="slidenum">
              <a:rPr lang="zh-TW" altLang="en-US" smtClean="0"/>
              <a:pPr/>
              <a:t>4</a:t>
            </a:fld>
            <a:endParaRPr lang="zh-TW" altLang="en-US"/>
          </a:p>
        </p:txBody>
      </p:sp>
    </p:spTree>
    <p:extLst>
      <p:ext uri="{BB962C8B-B14F-4D97-AF65-F5344CB8AC3E}">
        <p14:creationId xmlns="" xmlns:p14="http://schemas.microsoft.com/office/powerpoint/2010/main" val="67732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Motion</a:t>
            </a:r>
            <a:r>
              <a:rPr lang="en-US" baseline="0" dirty="0" smtClean="0"/>
              <a:t> for</a:t>
            </a:r>
          </a:p>
          <a:p>
            <a:r>
              <a:rPr lang="zh-TW" altLang="en-US" baseline="0" dirty="0" smtClean="0"/>
              <a:t>動議</a:t>
            </a:r>
            <a:endParaRPr lang="en-US" altLang="zh-TW" baseline="0" dirty="0" smtClean="0"/>
          </a:p>
          <a:p>
            <a:r>
              <a:rPr lang="en-US" altLang="zh-TW" dirty="0" smtClean="0"/>
              <a:t>For?</a:t>
            </a:r>
          </a:p>
          <a:p>
            <a:r>
              <a:rPr lang="en-US" altLang="zh-TW" dirty="0" smtClean="0"/>
              <a:t>Second</a:t>
            </a:r>
            <a:r>
              <a:rPr lang="en-US" altLang="zh-TW" baseline="0" dirty="0" smtClean="0"/>
              <a:t> </a:t>
            </a:r>
            <a:r>
              <a:rPr lang="zh-TW" altLang="en-US" dirty="0" smtClean="0"/>
              <a:t>附議</a:t>
            </a:r>
            <a:endParaRPr lang="en-US" altLang="zh-TW" dirty="0" smtClean="0"/>
          </a:p>
          <a:p>
            <a:r>
              <a:rPr lang="zh-TW" altLang="en-US" dirty="0" smtClean="0"/>
              <a:t>正式協商沒有時間讓渡權、開放問題</a:t>
            </a:r>
            <a:endParaRPr lang="en-US" dirty="0" smtClean="0"/>
          </a:p>
          <a:p>
            <a:endParaRPr lang="en-US" dirty="0"/>
          </a:p>
        </p:txBody>
      </p:sp>
      <p:sp>
        <p:nvSpPr>
          <p:cNvPr id="4" name="Slide Number Placeholder 3"/>
          <p:cNvSpPr>
            <a:spLocks noGrp="1"/>
          </p:cNvSpPr>
          <p:nvPr>
            <p:ph type="sldNum" sz="quarter" idx="10"/>
          </p:nvPr>
        </p:nvSpPr>
        <p:spPr/>
        <p:txBody>
          <a:bodyPr/>
          <a:lstStyle/>
          <a:p>
            <a:fld id="{F9BC341F-94C7-4057-A327-D657D8AA407E}" type="slidenum">
              <a:rPr lang="zh-TW" altLang="en-US" smtClean="0"/>
              <a:pPr/>
              <a:t>5</a:t>
            </a:fld>
            <a:endParaRPr lang="zh-TW" altLang="en-US"/>
          </a:p>
        </p:txBody>
      </p:sp>
    </p:spTree>
    <p:extLst>
      <p:ext uri="{BB962C8B-B14F-4D97-AF65-F5344CB8AC3E}">
        <p14:creationId xmlns="" xmlns:p14="http://schemas.microsoft.com/office/powerpoint/2010/main" val="289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或國家</a:t>
            </a:r>
            <a:r>
              <a:rPr lang="en-US" altLang="zh-TW" dirty="0" smtClean="0"/>
              <a:t>ABC</a:t>
            </a:r>
            <a:r>
              <a:rPr lang="zh-TW" altLang="en-US" dirty="0" smtClean="0"/>
              <a:t>的順序，如果是國家的話。</a:t>
            </a:r>
            <a:endParaRPr lang="en-US" altLang="zh-TW" dirty="0" smtClean="0"/>
          </a:p>
          <a:p>
            <a:r>
              <a:rPr lang="zh-TW" altLang="en-US" dirty="0" smtClean="0"/>
              <a:t>出席</a:t>
            </a:r>
            <a:r>
              <a:rPr lang="en-US" altLang="zh-TW" dirty="0" smtClean="0"/>
              <a:t>-</a:t>
            </a:r>
            <a:r>
              <a:rPr lang="zh-TW" altLang="en-US" dirty="0" smtClean="0"/>
              <a:t>觀察員，像是</a:t>
            </a:r>
            <a:r>
              <a:rPr lang="en-US" altLang="zh-TW" dirty="0" smtClean="0"/>
              <a:t>EU</a:t>
            </a:r>
            <a:r>
              <a:rPr lang="zh-TW" altLang="en-US" dirty="0" smtClean="0"/>
              <a:t>或是紅十字會，通常都是國際組織，沒有決議文的投票權，但是有程序投票的權利。</a:t>
            </a:r>
            <a:endParaRPr lang="en-US" altLang="zh-TW" dirty="0" smtClean="0"/>
          </a:p>
          <a:p>
            <a:r>
              <a:rPr lang="zh-TW" altLang="en-US" dirty="0" smtClean="0"/>
              <a:t>出席並投票</a:t>
            </a:r>
            <a:r>
              <a:rPr lang="en-US" altLang="zh-TW" dirty="0" smtClean="0"/>
              <a:t>-</a:t>
            </a:r>
            <a:r>
              <a:rPr lang="zh-TW" altLang="en-US" dirty="0" smtClean="0"/>
              <a:t>普通的國家</a:t>
            </a:r>
            <a:endParaRPr lang="en-US" altLang="zh-TW" dirty="0" smtClean="0"/>
          </a:p>
        </p:txBody>
      </p:sp>
      <p:sp>
        <p:nvSpPr>
          <p:cNvPr id="4" name="Slide Number Placeholder 3"/>
          <p:cNvSpPr>
            <a:spLocks noGrp="1"/>
          </p:cNvSpPr>
          <p:nvPr>
            <p:ph type="sldNum" sz="quarter" idx="10"/>
          </p:nvPr>
        </p:nvSpPr>
        <p:spPr/>
        <p:txBody>
          <a:bodyPr/>
          <a:lstStyle/>
          <a:p>
            <a:fld id="{F9BC341F-94C7-4057-A327-D657D8AA407E}" type="slidenum">
              <a:rPr lang="zh-TW" altLang="en-US" smtClean="0"/>
              <a:pPr/>
              <a:t>6</a:t>
            </a:fld>
            <a:endParaRPr lang="zh-TW" altLang="en-US"/>
          </a:p>
        </p:txBody>
      </p:sp>
    </p:spTree>
    <p:extLst>
      <p:ext uri="{BB962C8B-B14F-4D97-AF65-F5344CB8AC3E}">
        <p14:creationId xmlns="" xmlns:p14="http://schemas.microsoft.com/office/powerpoint/2010/main" val="148613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停止討論進入投票程序。這通常是討論工作文件時代表們已經達到共識，才會有人提出停止討論的動議。停止討論後，不能在對工作文件有任何修改，也沒有代表能夠在上台發表意見了。因為這是一個蠻大的決定，所以需要</a:t>
            </a:r>
            <a:r>
              <a:rPr lang="en-US" altLang="zh-TW" dirty="0" smtClean="0"/>
              <a:t>2/3</a:t>
            </a:r>
            <a:r>
              <a:rPr lang="zh-TW" altLang="en-US" dirty="0" smtClean="0"/>
              <a:t>的人同意。投票是這樣的：主席會問支持這個動議的人有誰，支持的人就要舉牌。他會再問反對的人，反對的人再舉牌。停止討論是一個程序性的投票所以只能投支持或反對。動議通過也是程序性的投票。除了停止討論，其他動議都是過半數就好</a:t>
            </a:r>
            <a:endParaRPr lang="en-US" dirty="0"/>
          </a:p>
        </p:txBody>
      </p:sp>
      <p:sp>
        <p:nvSpPr>
          <p:cNvPr id="4" name="Slide Number Placeholder 3"/>
          <p:cNvSpPr>
            <a:spLocks noGrp="1"/>
          </p:cNvSpPr>
          <p:nvPr>
            <p:ph type="sldNum" sz="quarter" idx="10"/>
          </p:nvPr>
        </p:nvSpPr>
        <p:spPr/>
        <p:txBody>
          <a:bodyPr/>
          <a:lstStyle/>
          <a:p>
            <a:fld id="{10B646B1-4E97-E24F-BE63-5AEBAB3CF592}" type="slidenum">
              <a:rPr lang="en-US" smtClean="0"/>
              <a:pPr/>
              <a:t>7</a:t>
            </a:fld>
            <a:endParaRPr lang="en-US"/>
          </a:p>
        </p:txBody>
      </p:sp>
    </p:spTree>
    <p:extLst>
      <p:ext uri="{BB962C8B-B14F-4D97-AF65-F5344CB8AC3E}">
        <p14:creationId xmlns="" xmlns:p14="http://schemas.microsoft.com/office/powerpoint/2010/main" val="4021587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不能說「我」，要說「這</a:t>
            </a:r>
            <a:r>
              <a:rPr lang="zh-TW" altLang="en-US" baseline="0" dirty="0" smtClean="0"/>
              <a:t>個</a:t>
            </a:r>
            <a:r>
              <a:rPr lang="zh-TW" altLang="en-US" dirty="0" smtClean="0"/>
              <a:t>代表」，或假如你是美國的帶表，你就要自稱自己是美國。</a:t>
            </a:r>
            <a:endParaRPr lang="en-US" altLang="zh-TW" dirty="0" smtClean="0"/>
          </a:p>
          <a:p>
            <a:r>
              <a:rPr lang="zh-TW" altLang="en-US" dirty="0" smtClean="0"/>
              <a:t>結盟，區域結盟，要跟現實符合。例如如果美國要提決議文攻打北韓，中國一定不會支持，因為中國和北韓是盟友</a:t>
            </a:r>
            <a:endParaRPr lang="en-US" altLang="zh-TW" dirty="0" smtClean="0"/>
          </a:p>
          <a:p>
            <a:r>
              <a:rPr lang="zh-TW" altLang="en-US" dirty="0" smtClean="0"/>
              <a:t>寫好紙條舉手。紙條都有位置寫你是誰，你要傳給誰（是寫國家），</a:t>
            </a:r>
            <a:r>
              <a:rPr lang="en-US" altLang="zh-TW" dirty="0" smtClean="0"/>
              <a:t>page</a:t>
            </a:r>
            <a:r>
              <a:rPr lang="zh-TW" altLang="en-US" dirty="0" smtClean="0"/>
              <a:t>就會幫你拿給那個人。有些會議會要求紙條要先拿給主席看，怕有些人在聊天之類的。</a:t>
            </a:r>
            <a:endParaRPr lang="en-US" altLang="zh-TW" dirty="0" smtClean="0"/>
          </a:p>
          <a:p>
            <a:r>
              <a:rPr lang="zh-TW" altLang="en-US" dirty="0" smtClean="0"/>
              <a:t>不要太凶，要懂得理性溝通，你讓大家不喜歡你到最後表決的時候沒有人會支持你</a:t>
            </a:r>
            <a:endParaRPr lang="en-US" altLang="zh-TW" dirty="0" smtClean="0"/>
          </a:p>
          <a:p>
            <a:r>
              <a:rPr lang="zh-TW" altLang="en-US" dirty="0" smtClean="0"/>
              <a:t>國家立場超重要！！！！！模聯是角色扮演遊戲，如果你不好好演你的國家的立場的話，會很不好玩，而且會開不下去。像如果一個會議裡美國跟俄國明明就是敵人，而卻一直互相支持的話，其他人其實也玩不下去，而且其他人會很不爽</a:t>
            </a:r>
            <a:endParaRPr lang="en-US" dirty="0"/>
          </a:p>
        </p:txBody>
      </p:sp>
      <p:sp>
        <p:nvSpPr>
          <p:cNvPr id="4" name="Slide Number Placeholder 3"/>
          <p:cNvSpPr>
            <a:spLocks noGrp="1"/>
          </p:cNvSpPr>
          <p:nvPr>
            <p:ph type="sldNum" sz="quarter" idx="10"/>
          </p:nvPr>
        </p:nvSpPr>
        <p:spPr/>
        <p:txBody>
          <a:bodyPr/>
          <a:lstStyle/>
          <a:p>
            <a:fld id="{10B646B1-4E97-E24F-BE63-5AEBAB3CF592}" type="slidenum">
              <a:rPr lang="en-US" smtClean="0"/>
              <a:pPr/>
              <a:t>9</a:t>
            </a:fld>
            <a:endParaRPr lang="en-US"/>
          </a:p>
        </p:txBody>
      </p:sp>
    </p:spTree>
    <p:extLst>
      <p:ext uri="{BB962C8B-B14F-4D97-AF65-F5344CB8AC3E}">
        <p14:creationId xmlns="" xmlns:p14="http://schemas.microsoft.com/office/powerpoint/2010/main" val="1874935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dirty="0" smtClean="0"/>
              <a:t>如果</a:t>
            </a:r>
            <a:r>
              <a:rPr lang="en-US" altLang="zh-TW" dirty="0" smtClean="0"/>
              <a:t>opening speech </a:t>
            </a:r>
            <a:r>
              <a:rPr lang="zh-TW" altLang="en-US" dirty="0" smtClean="0"/>
              <a:t>大家都講完了，就會進入常設發言人名單</a:t>
            </a:r>
            <a:r>
              <a:rPr lang="en-US" altLang="zh-TW" dirty="0" smtClean="0"/>
              <a:t>(General Speaker list)</a:t>
            </a:r>
            <a:r>
              <a:rPr lang="zh-TW" altLang="en-US" dirty="0" smtClean="0"/>
              <a:t>。</a:t>
            </a:r>
            <a:r>
              <a:rPr lang="en-US" altLang="zh-TW" dirty="0" smtClean="0"/>
              <a:t>General Speaker list </a:t>
            </a:r>
            <a:r>
              <a:rPr lang="zh-TW" altLang="en-US" dirty="0" smtClean="0"/>
              <a:t>為會議的主幹，</a:t>
            </a:r>
            <a:r>
              <a:rPr lang="en-US" altLang="zh-TW" dirty="0" smtClean="0"/>
              <a:t> </a:t>
            </a:r>
            <a:r>
              <a:rPr lang="zh-TW" altLang="en-US" sz="1200" kern="1200" dirty="0" smtClean="0">
                <a:solidFill>
                  <a:schemeClr val="tx1"/>
                </a:solidFill>
                <a:effectLst/>
                <a:latin typeface="+mn-lt"/>
                <a:ea typeface="+mn-ea"/>
                <a:cs typeface="+mn-cs"/>
              </a:rPr>
              <a:t>若場上沒有任何動議，會議討論將依常設發言名單進行。</a:t>
            </a:r>
            <a:r>
              <a:rPr lang="en-US" dirty="0" smtClean="0">
                <a:effectLst/>
              </a:rPr>
              <a:t> </a:t>
            </a:r>
            <a:r>
              <a:rPr lang="zh-TW" altLang="en-US" sz="1200" kern="1200" dirty="0" smtClean="0">
                <a:solidFill>
                  <a:schemeClr val="tx1"/>
                </a:solidFill>
                <a:effectLst/>
                <a:latin typeface="+mn-lt"/>
                <a:ea typeface="+mn-ea"/>
                <a:cs typeface="+mn-cs"/>
              </a:rPr>
              <a:t>在協商動議或修正案討論時，就不會根據這個名單。主席會問說誰想要被放在常設發言名單上，舉牌的話就可以被放上去。主席會一次就把所有的人放在名單裡，所以一開始就要舉牌。常設發言名單的演講都是正式的演講。一個國家只能同時在名單出現一次。意思就是不能同時有相同的國家在上面。</a:t>
            </a:r>
            <a:r>
              <a:rPr lang="zh-TW" altLang="en-US" dirty="0" smtClean="0"/>
              <a:t>那在常設發言人名單時你可以 </a:t>
            </a:r>
            <a:r>
              <a:rPr lang="en-US" altLang="zh-TW" dirty="0" smtClean="0"/>
              <a:t>open</a:t>
            </a:r>
            <a:r>
              <a:rPr lang="en-US" altLang="zh-TW" baseline="0" dirty="0" smtClean="0"/>
              <a:t> to any question , comment or yields</a:t>
            </a:r>
            <a:endParaRPr lang="en-US" dirty="0"/>
          </a:p>
        </p:txBody>
      </p:sp>
      <p:sp>
        <p:nvSpPr>
          <p:cNvPr id="4" name="Slide Number Placeholder 3"/>
          <p:cNvSpPr>
            <a:spLocks noGrp="1"/>
          </p:cNvSpPr>
          <p:nvPr>
            <p:ph type="sldNum" sz="quarter" idx="10"/>
          </p:nvPr>
        </p:nvSpPr>
        <p:spPr/>
        <p:txBody>
          <a:bodyPr/>
          <a:lstStyle/>
          <a:p>
            <a:fld id="{F9BC341F-94C7-4057-A327-D657D8AA407E}" type="slidenum">
              <a:rPr lang="zh-TW" altLang="en-US" smtClean="0"/>
              <a:pPr/>
              <a:t>10</a:t>
            </a:fld>
            <a:endParaRPr lang="zh-TW" altLang="en-US"/>
          </a:p>
        </p:txBody>
      </p:sp>
    </p:spTree>
    <p:extLst>
      <p:ext uri="{BB962C8B-B14F-4D97-AF65-F5344CB8AC3E}">
        <p14:creationId xmlns="" xmlns:p14="http://schemas.microsoft.com/office/powerpoint/2010/main" val="1320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ltLang="zh-TW"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ltLang="zh-TW"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ltLang="zh-TW"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pPr/>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ltLang="zh-TW"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altLang="zh-TW"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ltLang="zh-TW"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altLang="zh-TW"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altLang="zh-TW"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ltLang="zh-TW"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altLang="zh-TW"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altLang="zh-TW"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altLang="zh-TW"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altLang="zh-TW"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altLang="zh-TW"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altLang="zh-TW"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ltLang="zh-TW"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pPr/>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pPr/>
              <a:t>4/11/2017</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pPr/>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pPr/>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pPr/>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ltLang="zh-TW"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pPr/>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altLang="zh-TW"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pPr/>
              <a:t>4/11/2017</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pPr/>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68928"/>
            <a:ext cx="8915400" cy="1644519"/>
          </a:xfrm>
        </p:spPr>
        <p:txBody>
          <a:bodyPr>
            <a:normAutofit/>
          </a:bodyPr>
          <a:lstStyle/>
          <a:p>
            <a:r>
              <a:rPr lang="zh-TW" altLang="en-US" sz="4800" dirty="0">
                <a:latin typeface="標楷體" panose="03000509000000000000" pitchFamily="65" charset="-120"/>
                <a:ea typeface="標楷體" panose="03000509000000000000" pitchFamily="65" charset="-120"/>
              </a:rPr>
              <a:t>議會程序與規則</a:t>
            </a:r>
            <a:endParaRPr lang="en-US" sz="4800" dirty="0">
              <a:latin typeface="標楷體" panose="03000509000000000000" pitchFamily="65" charset="-120"/>
              <a:ea typeface="標楷體" panose="03000509000000000000" pitchFamily="65" charset="-120"/>
            </a:endParaRPr>
          </a:p>
        </p:txBody>
      </p:sp>
      <p:sp>
        <p:nvSpPr>
          <p:cNvPr id="3" name="Subtitle 2"/>
          <p:cNvSpPr>
            <a:spLocks noGrp="1"/>
          </p:cNvSpPr>
          <p:nvPr>
            <p:ph type="subTitle" idx="1"/>
          </p:nvPr>
        </p:nvSpPr>
        <p:spPr>
          <a:xfrm>
            <a:off x="5135742" y="2613448"/>
            <a:ext cx="3037263" cy="4038322"/>
          </a:xfrm>
        </p:spPr>
        <p:txBody>
          <a:bodyPr/>
          <a:lstStyle/>
          <a:p>
            <a:endParaRPr lang="en-US" altLang="zh-TW" dirty="0" smtClean="0"/>
          </a:p>
          <a:p>
            <a:r>
              <a:rPr lang="en-US" altLang="zh-TW" dirty="0" smtClean="0"/>
              <a:t>Created</a:t>
            </a:r>
            <a:r>
              <a:rPr lang="zh-TW" altLang="en-US" dirty="0" smtClean="0"/>
              <a:t> </a:t>
            </a:r>
            <a:r>
              <a:rPr lang="en-US" altLang="zh-TW" dirty="0" smtClean="0"/>
              <a:t>for</a:t>
            </a:r>
            <a:r>
              <a:rPr lang="zh-TW" altLang="en-US" dirty="0" smtClean="0"/>
              <a:t>:</a:t>
            </a:r>
            <a:r>
              <a:rPr lang="en-US" altLang="zh-TW" dirty="0" smtClean="0"/>
              <a:t/>
            </a:r>
            <a:br>
              <a:rPr lang="en-US" altLang="zh-TW" dirty="0" smtClean="0"/>
            </a:br>
            <a:r>
              <a:rPr lang="en-US" altLang="zh-TW" dirty="0" smtClean="0"/>
              <a:t>Junior Model United Nations</a:t>
            </a:r>
          </a:p>
          <a:p>
            <a:r>
              <a:rPr lang="en-US" altLang="zh-TW" dirty="0" smtClean="0"/>
              <a:t>MUN ROP Lecture </a:t>
            </a:r>
            <a:br>
              <a:rPr lang="en-US" altLang="zh-TW" dirty="0" smtClean="0"/>
            </a:br>
            <a:endParaRPr lang="en-US" altLang="zh-TW" dirty="0" smtClean="0"/>
          </a:p>
        </p:txBody>
      </p:sp>
      <p:pic>
        <p:nvPicPr>
          <p:cNvPr id="6" name="Picture 5"/>
          <p:cNvPicPr>
            <a:picLocks noChangeAspect="1"/>
          </p:cNvPicPr>
          <p:nvPr/>
        </p:nvPicPr>
        <p:blipFill>
          <a:blip r:embed="rId3" cstate="print"/>
          <a:stretch>
            <a:fillRect/>
          </a:stretch>
        </p:blipFill>
        <p:spPr>
          <a:xfrm>
            <a:off x="963292" y="2613447"/>
            <a:ext cx="3031166" cy="4041554"/>
          </a:xfrm>
          <a:prstGeom prst="rect">
            <a:avLst/>
          </a:prstGeom>
        </p:spPr>
      </p:pic>
    </p:spTree>
    <p:extLst>
      <p:ext uri="{BB962C8B-B14F-4D97-AF65-F5344CB8AC3E}">
        <p14:creationId xmlns="" xmlns:p14="http://schemas.microsoft.com/office/powerpoint/2010/main" val="1820788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476671"/>
            <a:ext cx="8591872" cy="1433771"/>
          </a:xfrm>
        </p:spPr>
        <p:txBody>
          <a:bodyPr>
            <a:normAutofit/>
          </a:bodyPr>
          <a:lstStyle/>
          <a:p>
            <a:pPr algn="ctr"/>
            <a:r>
              <a:rPr lang="zh-TW" altLang="en-US" sz="4400" dirty="0" smtClean="0">
                <a:latin typeface="標楷體" panose="03000509000000000000" pitchFamily="65" charset="-120"/>
                <a:ea typeface="標楷體" panose="03000509000000000000" pitchFamily="65" charset="-120"/>
              </a:rPr>
              <a:t>常設發言</a:t>
            </a:r>
            <a:r>
              <a:rPr lang="zh-TW" altLang="en-US" sz="4400" dirty="0" smtClean="0">
                <a:latin typeface="標楷體" panose="03000509000000000000" pitchFamily="65" charset="-120"/>
                <a:ea typeface="標楷體" panose="03000509000000000000" pitchFamily="65" charset="-120"/>
              </a:rPr>
              <a:t>人名單 </a:t>
            </a:r>
            <a:r>
              <a:rPr lang="en-US" altLang="zh-TW" sz="4400" dirty="0" smtClean="0">
                <a:latin typeface="標楷體" panose="03000509000000000000" pitchFamily="65" charset="-120"/>
                <a:ea typeface="標楷體" panose="03000509000000000000" pitchFamily="65" charset="-120"/>
              </a:rPr>
              <a:t>(General Speaker List)</a:t>
            </a:r>
            <a:endParaRPr lang="zh-TW" altLang="en-US" sz="4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type="subTitle" idx="1"/>
          </p:nvPr>
        </p:nvSpPr>
        <p:spPr>
          <a:xfrm>
            <a:off x="395536" y="2366392"/>
            <a:ext cx="7199312" cy="990600"/>
          </a:xfrm>
        </p:spPr>
        <p:txBody>
          <a:bodyPr>
            <a:noAutofit/>
          </a:bodyPr>
          <a:lstStyle/>
          <a:p>
            <a:pPr marL="342900" indent="-342900">
              <a:buFont typeface="Arial"/>
              <a:buChar char="•"/>
            </a:pPr>
            <a:r>
              <a:rPr lang="zh-TW" altLang="en-US" sz="3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何謂常設</a:t>
            </a:r>
            <a:r>
              <a:rPr lang="zh-TW" altLang="en-US" sz="3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發言人</a:t>
            </a:r>
            <a:r>
              <a:rPr lang="zh-TW" altLang="en-US" sz="3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名單</a:t>
            </a:r>
            <a:r>
              <a:rPr lang="en-US" altLang="zh-TW" sz="3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0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800100" lvl="1" indent="-342900">
              <a:buFont typeface="Arial"/>
              <a:buChar char="•"/>
            </a:pPr>
            <a:r>
              <a:rPr lang="zh-TW" altLang="en-US" sz="2800" dirty="0"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為一份列出所有想發言的代表的名單</a:t>
            </a:r>
            <a:endParaRPr lang="en-US" altLang="zh-TW" sz="2800" dirty="0"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Arial"/>
              <a:buChar char="•"/>
            </a:pPr>
            <a:r>
              <a:rPr lang="zh-TW" altLang="en-US" sz="3000" b="1"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如何</a:t>
            </a:r>
            <a:r>
              <a:rPr lang="zh-TW" altLang="en-US" sz="30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進行</a:t>
            </a:r>
            <a:r>
              <a:rPr lang="en-US" altLang="zh-TW" sz="30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p>
          <a:p>
            <a:pPr marL="800100" lvl="1" indent="-342900" algn="l">
              <a:buFont typeface="Arial"/>
              <a:buChar char="•"/>
            </a:pPr>
            <a:r>
              <a:rPr lang="zh-TW" altLang="en-US" sz="2800" dirty="0"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勇敢舉起手中的名</a:t>
            </a:r>
            <a:r>
              <a:rPr lang="zh-TW" altLang="en-US" sz="28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牌</a:t>
            </a:r>
            <a:endParaRPr lang="en-US" altLang="zh-TW" sz="28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a:p>
            <a:pPr>
              <a:buNone/>
            </a:pP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buNone/>
            </a:pP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itchFamily="2" charset="2"/>
              <a:buChar char="Ø"/>
            </a:pP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圖片 3" descr="venloop-jvdb-farawayplaces_nl-3.jpg"/>
          <p:cNvPicPr>
            <a:picLocks noGrp="1" noChangeAspect="1"/>
          </p:cNvPicPr>
          <p:nvPr>
            <p:ph type="pic" sz="quarter" idx="13"/>
          </p:nvPr>
        </p:nvPicPr>
        <p:blipFill>
          <a:blip r:embed="rId3" cstate="print"/>
          <a:srcRect l="5241" r="5241"/>
          <a:stretch>
            <a:fillRect/>
          </a:stretch>
        </p:blipFill>
        <p:spPr bwMode="auto">
          <a:xfrm rot="504148">
            <a:off x="5066526" y="3871920"/>
            <a:ext cx="3668907" cy="2732685"/>
          </a:xfrm>
          <a:prstGeom prst="rect">
            <a:avLst/>
          </a:prstGeom>
          <a:ln>
            <a:noFill/>
          </a:ln>
          <a:effectLst>
            <a:softEdge rad="112500"/>
          </a:effectLst>
        </p:spPr>
      </p:pic>
      <p:pic>
        <p:nvPicPr>
          <p:cNvPr id="6" name="圖片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8089" y="3356992"/>
            <a:ext cx="4448470" cy="3314546"/>
          </a:xfrm>
          <a:prstGeom prst="rect">
            <a:avLst/>
          </a:prstGeom>
        </p:spPr>
      </p:pic>
    </p:spTree>
    <p:extLst>
      <p:ext uri="{BB962C8B-B14F-4D97-AF65-F5344CB8AC3E}">
        <p14:creationId xmlns="" xmlns:p14="http://schemas.microsoft.com/office/powerpoint/2010/main" val="61463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79468"/>
            <a:ext cx="8424936" cy="1417638"/>
          </a:xfrm>
        </p:spPr>
        <p:txBody>
          <a:bodyPr>
            <a:normAutofit/>
          </a:bodyPr>
          <a:lstStyle/>
          <a:p>
            <a:r>
              <a:rPr lang="zh-TW" altLang="en-US" sz="5400" dirty="0" smtClean="0">
                <a:latin typeface="標楷體" panose="03000509000000000000" pitchFamily="65" charset="-120"/>
                <a:ea typeface="標楷體" panose="03000509000000000000" pitchFamily="65" charset="-120"/>
              </a:rPr>
              <a:t>發言時間</a:t>
            </a:r>
            <a:endParaRPr lang="en-US" sz="5400" dirty="0">
              <a:latin typeface="標楷體" panose="03000509000000000000" pitchFamily="65" charset="-120"/>
              <a:ea typeface="標楷體" panose="03000509000000000000" pitchFamily="65" charset="-120"/>
            </a:endParaRPr>
          </a:p>
        </p:txBody>
      </p:sp>
      <p:sp>
        <p:nvSpPr>
          <p:cNvPr id="6" name="Content Placeholder 5"/>
          <p:cNvSpPr>
            <a:spLocks noGrp="1"/>
          </p:cNvSpPr>
          <p:nvPr>
            <p:ph sz="half" idx="2"/>
          </p:nvPr>
        </p:nvSpPr>
        <p:spPr>
          <a:xfrm>
            <a:off x="395536" y="2064327"/>
            <a:ext cx="3566160" cy="3681412"/>
          </a:xfrm>
        </p:spPr>
        <p:txBody>
          <a:bodyPr>
            <a:normAutofit/>
          </a:bodyPr>
          <a:lstStyle/>
          <a:p>
            <a:pPr>
              <a:buFont typeface="Arial"/>
              <a:buChar char="•"/>
            </a:pPr>
            <a:r>
              <a:rPr lang="zh-TW" altLang="en-US" sz="3000" dirty="0" smtClean="0">
                <a:solidFill>
                  <a:srgbClr val="262626"/>
                </a:solidFill>
                <a:latin typeface="標楷體" panose="03000509000000000000" pitchFamily="65" charset="-120"/>
                <a:ea typeface="標楷體" panose="03000509000000000000" pitchFamily="65" charset="-120"/>
              </a:rPr>
              <a:t>發言人時間</a:t>
            </a:r>
            <a:endParaRPr lang="en-US" altLang="zh-TW" sz="3000" dirty="0">
              <a:solidFill>
                <a:srgbClr val="262626"/>
              </a:solidFill>
              <a:latin typeface="標楷體" panose="03000509000000000000" pitchFamily="65" charset="-120"/>
              <a:ea typeface="標楷體" panose="03000509000000000000" pitchFamily="65" charset="-120"/>
            </a:endParaRPr>
          </a:p>
          <a:p>
            <a:r>
              <a:rPr lang="zh-TW" altLang="en-US" sz="3000" dirty="0" smtClean="0">
                <a:solidFill>
                  <a:srgbClr val="262626"/>
                </a:solidFill>
                <a:latin typeface="標楷體" pitchFamily="65" charset="-120"/>
                <a:ea typeface="標楷體" pitchFamily="65" charset="-120"/>
                <a:cs typeface="Calibri" pitchFamily="34" charset="0"/>
              </a:rPr>
              <a:t>讓</a:t>
            </a:r>
            <a:r>
              <a:rPr lang="zh-TW" altLang="en-US" sz="3000" dirty="0">
                <a:solidFill>
                  <a:srgbClr val="262626"/>
                </a:solidFill>
                <a:latin typeface="標楷體" pitchFamily="65" charset="-120"/>
                <a:ea typeface="標楷體" pitchFamily="65" charset="-120"/>
                <a:cs typeface="Calibri" pitchFamily="34" charset="0"/>
              </a:rPr>
              <a:t>渡權</a:t>
            </a:r>
            <a:endParaRPr lang="en-US" altLang="zh-TW" sz="3000" dirty="0">
              <a:solidFill>
                <a:srgbClr val="262626"/>
              </a:solidFill>
              <a:latin typeface="標楷體" pitchFamily="65" charset="-120"/>
              <a:ea typeface="標楷體" pitchFamily="65" charset="-120"/>
              <a:cs typeface="Calibri" pitchFamily="34" charset="0"/>
            </a:endParaRPr>
          </a:p>
          <a:p>
            <a:pPr lvl="1"/>
            <a:r>
              <a:rPr lang="zh-TW" altLang="en-US" sz="3000" dirty="0">
                <a:solidFill>
                  <a:srgbClr val="262626"/>
                </a:solidFill>
                <a:latin typeface="標楷體" pitchFamily="65" charset="-120"/>
                <a:ea typeface="標楷體" pitchFamily="65" charset="-120"/>
                <a:cs typeface="Calibri" pitchFamily="34" charset="0"/>
              </a:rPr>
              <a:t>主席</a:t>
            </a:r>
            <a:endParaRPr lang="en-US" altLang="zh-TW" sz="3000" dirty="0">
              <a:solidFill>
                <a:srgbClr val="262626"/>
              </a:solidFill>
              <a:latin typeface="標楷體" pitchFamily="65" charset="-120"/>
              <a:ea typeface="標楷體" pitchFamily="65" charset="-120"/>
              <a:cs typeface="Calibri" pitchFamily="34" charset="0"/>
            </a:endParaRPr>
          </a:p>
          <a:p>
            <a:pPr lvl="1"/>
            <a:r>
              <a:rPr lang="zh-TW" altLang="en-US" sz="3000" dirty="0">
                <a:solidFill>
                  <a:srgbClr val="262626"/>
                </a:solidFill>
                <a:latin typeface="標楷體" pitchFamily="65" charset="-120"/>
                <a:ea typeface="標楷體" pitchFamily="65" charset="-120"/>
                <a:cs typeface="Calibri" pitchFamily="34" charset="0"/>
              </a:rPr>
              <a:t>另一個代表團</a:t>
            </a:r>
            <a:endParaRPr lang="en-US" altLang="zh-TW" sz="3000" dirty="0">
              <a:solidFill>
                <a:srgbClr val="262626"/>
              </a:solidFill>
              <a:latin typeface="標楷體" pitchFamily="65" charset="-120"/>
              <a:ea typeface="標楷體" pitchFamily="65" charset="-120"/>
              <a:cs typeface="Calibri" pitchFamily="34" charset="0"/>
            </a:endParaRPr>
          </a:p>
          <a:p>
            <a:pPr lvl="1"/>
            <a:r>
              <a:rPr lang="zh-TW" altLang="en-US" sz="3000" dirty="0" smtClean="0">
                <a:solidFill>
                  <a:srgbClr val="262626"/>
                </a:solidFill>
                <a:latin typeface="標楷體" pitchFamily="65" charset="-120"/>
                <a:ea typeface="標楷體" pitchFamily="65" charset="-120"/>
                <a:cs typeface="Calibri" pitchFamily="34" charset="0"/>
              </a:rPr>
              <a:t>提</a:t>
            </a:r>
            <a:r>
              <a:rPr lang="zh-TW" altLang="en-US" sz="3000" dirty="0" smtClean="0">
                <a:solidFill>
                  <a:srgbClr val="262626"/>
                </a:solidFill>
                <a:latin typeface="標楷體" pitchFamily="65" charset="-120"/>
                <a:ea typeface="標楷體" pitchFamily="65" charset="-120"/>
                <a:cs typeface="Calibri" pitchFamily="34" charset="0"/>
              </a:rPr>
              <a:t>問</a:t>
            </a:r>
            <a:endParaRPr lang="en-US" altLang="zh-TW" sz="3000" dirty="0" smtClean="0">
              <a:solidFill>
                <a:srgbClr val="262626"/>
              </a:solidFill>
              <a:latin typeface="標楷體" pitchFamily="65" charset="-120"/>
              <a:ea typeface="標楷體" pitchFamily="65" charset="-120"/>
              <a:cs typeface="Calibri" pitchFamily="34" charset="0"/>
            </a:endParaRPr>
          </a:p>
          <a:p>
            <a:pPr lvl="1"/>
            <a:r>
              <a:rPr lang="zh-TW" altLang="en-US" sz="3000" dirty="0" smtClean="0">
                <a:solidFill>
                  <a:srgbClr val="262626"/>
                </a:solidFill>
                <a:latin typeface="標楷體" pitchFamily="65" charset="-120"/>
                <a:ea typeface="標楷體" pitchFamily="65" charset="-120"/>
                <a:cs typeface="Calibri" pitchFamily="34" charset="0"/>
              </a:rPr>
              <a:t>評論</a:t>
            </a:r>
            <a:endParaRPr lang="en-US" altLang="zh-TW" sz="3000" dirty="0" smtClean="0">
              <a:solidFill>
                <a:srgbClr val="262626"/>
              </a:solidFill>
              <a:latin typeface="標楷體" pitchFamily="65" charset="-120"/>
              <a:ea typeface="標楷體" pitchFamily="65" charset="-120"/>
              <a:cs typeface="Calibri" pitchFamily="34" charset="0"/>
            </a:endParaRPr>
          </a:p>
          <a:p>
            <a:pPr>
              <a:buNone/>
            </a:pPr>
            <a:endParaRPr lang="zh-TW" altLang="en-US" sz="2800" dirty="0" smtClean="0">
              <a:latin typeface="標楷體" panose="03000509000000000000" pitchFamily="65" charset="-120"/>
              <a:ea typeface="標楷體" panose="03000509000000000000" pitchFamily="65" charset="-120"/>
            </a:endParaRPr>
          </a:p>
          <a:p>
            <a:endParaRPr lang="en-US" sz="2800" dirty="0">
              <a:latin typeface="標楷體" panose="03000509000000000000" pitchFamily="65" charset="-120"/>
              <a:ea typeface="標楷體" panose="03000509000000000000" pitchFamily="65" charset="-120"/>
            </a:endParaRPr>
          </a:p>
        </p:txBody>
      </p:sp>
      <p:graphicFrame>
        <p:nvGraphicFramePr>
          <p:cNvPr id="9" name="表格 8"/>
          <p:cNvGraphicFramePr>
            <a:graphicFrameLocks noGrp="1"/>
          </p:cNvGraphicFramePr>
          <p:nvPr/>
        </p:nvGraphicFramePr>
        <p:xfrm>
          <a:off x="3846690" y="2230582"/>
          <a:ext cx="4973782" cy="3515156"/>
        </p:xfrm>
        <a:graphic>
          <a:graphicData uri="http://schemas.openxmlformats.org/drawingml/2006/table">
            <a:tbl>
              <a:tblPr firstRow="1" bandRow="1">
                <a:tableStyleId>{5C22544A-7EE6-4342-B048-85BDC9FD1C3A}</a:tableStyleId>
              </a:tblPr>
              <a:tblGrid>
                <a:gridCol w="2486891"/>
                <a:gridCol w="2486891"/>
              </a:tblGrid>
              <a:tr h="878789">
                <a:tc>
                  <a:txBody>
                    <a:bodyPr/>
                    <a:lstStyle/>
                    <a:p>
                      <a:pPr algn="l"/>
                      <a:endParaRPr lang="zh-TW" altLang="en-US" sz="3600" dirty="0">
                        <a:solidFill>
                          <a:schemeClr val="bg1"/>
                        </a:solidFill>
                        <a:latin typeface="標楷體" pitchFamily="65" charset="-120"/>
                        <a:ea typeface="標楷體" pitchFamily="65" charset="-120"/>
                      </a:endParaRPr>
                    </a:p>
                  </a:txBody>
                  <a:tcPr/>
                </a:tc>
                <a:tc>
                  <a:txBody>
                    <a:bodyPr/>
                    <a:lstStyle/>
                    <a:p>
                      <a:r>
                        <a:rPr lang="zh-TW" altLang="en-US" sz="3600" dirty="0" smtClean="0">
                          <a:latin typeface="標楷體" pitchFamily="65" charset="-120"/>
                          <a:ea typeface="標楷體" pitchFamily="65" charset="-120"/>
                        </a:rPr>
                        <a:t>讓渡權</a:t>
                      </a:r>
                      <a:endParaRPr lang="zh-TW" altLang="en-US" sz="3600" dirty="0">
                        <a:latin typeface="標楷體" pitchFamily="65" charset="-120"/>
                        <a:ea typeface="標楷體" pitchFamily="65" charset="-120"/>
                      </a:endParaRPr>
                    </a:p>
                  </a:txBody>
                  <a:tcPr/>
                </a:tc>
              </a:tr>
              <a:tr h="878789">
                <a:tc>
                  <a:txBody>
                    <a:bodyPr/>
                    <a:lstStyle/>
                    <a:p>
                      <a:r>
                        <a:rPr lang="zh-TW" altLang="en-US" sz="3600" b="1" kern="1200" dirty="0" smtClean="0">
                          <a:solidFill>
                            <a:schemeClr val="tx1"/>
                          </a:solidFill>
                          <a:latin typeface="標楷體" pitchFamily="65" charset="-120"/>
                          <a:ea typeface="標楷體" pitchFamily="65" charset="-120"/>
                          <a:cs typeface="+mn-cs"/>
                        </a:rPr>
                        <a:t>立場簡述</a:t>
                      </a:r>
                    </a:p>
                  </a:txBody>
                  <a:tcPr/>
                </a:tc>
                <a:tc>
                  <a:txBody>
                    <a:bodyPr/>
                    <a:lstStyle/>
                    <a:p>
                      <a:pPr algn="ctr"/>
                      <a:r>
                        <a:rPr lang="en-US" altLang="zh-TW" sz="3600" b="1" kern="1200" dirty="0" smtClean="0">
                          <a:solidFill>
                            <a:schemeClr val="tx1"/>
                          </a:solidFill>
                          <a:latin typeface="標楷體" pitchFamily="65" charset="-120"/>
                          <a:ea typeface="標楷體" pitchFamily="65" charset="-120"/>
                          <a:cs typeface="+mn-cs"/>
                        </a:rPr>
                        <a:t>V</a:t>
                      </a:r>
                      <a:r>
                        <a:rPr lang="zh-TW" altLang="en-US" sz="3600" b="1" kern="1200" dirty="0" smtClean="0">
                          <a:solidFill>
                            <a:schemeClr val="tx1"/>
                          </a:solidFill>
                          <a:latin typeface="標楷體" pitchFamily="65" charset="-120"/>
                          <a:ea typeface="標楷體" pitchFamily="65" charset="-120"/>
                          <a:cs typeface="+mn-cs"/>
                        </a:rPr>
                        <a:t> </a:t>
                      </a:r>
                    </a:p>
                  </a:txBody>
                  <a:tcPr/>
                </a:tc>
              </a:tr>
              <a:tr h="878789">
                <a:tc>
                  <a:txBody>
                    <a:bodyPr/>
                    <a:lstStyle/>
                    <a:p>
                      <a:pPr marL="0" algn="l" defTabSz="914400" rtl="0" eaLnBrk="1" latinLnBrk="0" hangingPunct="1"/>
                      <a:r>
                        <a:rPr lang="zh-TW" altLang="en-US" sz="3600" b="1" kern="1200" dirty="0" smtClean="0">
                          <a:solidFill>
                            <a:schemeClr val="tx1"/>
                          </a:solidFill>
                          <a:latin typeface="標楷體" pitchFamily="65" charset="-120"/>
                          <a:ea typeface="標楷體" pitchFamily="65" charset="-120"/>
                          <a:cs typeface="+mn-cs"/>
                        </a:rPr>
                        <a:t>常設發言人</a:t>
                      </a:r>
                    </a:p>
                  </a:txBody>
                  <a:tcPr/>
                </a:tc>
                <a:tc>
                  <a:txBody>
                    <a:bodyPr/>
                    <a:lstStyle/>
                    <a:p>
                      <a:pPr marL="0" algn="ctr" defTabSz="914400" rtl="0" eaLnBrk="1" latinLnBrk="0" hangingPunct="1"/>
                      <a:r>
                        <a:rPr lang="en-US" altLang="zh-TW" sz="3600" b="1" kern="1200" dirty="0" smtClean="0">
                          <a:solidFill>
                            <a:schemeClr val="tx1"/>
                          </a:solidFill>
                          <a:latin typeface="標楷體" pitchFamily="65" charset="-120"/>
                          <a:ea typeface="標楷體" pitchFamily="65" charset="-120"/>
                          <a:cs typeface="+mn-cs"/>
                        </a:rPr>
                        <a:t>V</a:t>
                      </a:r>
                      <a:endParaRPr lang="zh-TW" altLang="en-US" sz="3600" b="1" kern="1200" dirty="0" smtClean="0">
                        <a:solidFill>
                          <a:schemeClr val="tx1"/>
                        </a:solidFill>
                        <a:latin typeface="標楷體" pitchFamily="65" charset="-120"/>
                        <a:ea typeface="標楷體" pitchFamily="65" charset="-120"/>
                        <a:cs typeface="+mn-cs"/>
                      </a:endParaRPr>
                    </a:p>
                  </a:txBody>
                  <a:tcPr/>
                </a:tc>
              </a:tr>
              <a:tr h="878789">
                <a:tc>
                  <a:txBody>
                    <a:bodyPr/>
                    <a:lstStyle/>
                    <a:p>
                      <a:r>
                        <a:rPr lang="zh-TW" altLang="en-US" sz="3600" b="1" kern="1200" dirty="0" smtClean="0">
                          <a:solidFill>
                            <a:schemeClr val="tx1"/>
                          </a:solidFill>
                          <a:latin typeface="標楷體" pitchFamily="65" charset="-120"/>
                          <a:ea typeface="標楷體" pitchFamily="65" charset="-120"/>
                          <a:cs typeface="+mn-cs"/>
                        </a:rPr>
                        <a:t>正式協商</a:t>
                      </a:r>
                    </a:p>
                  </a:txBody>
                  <a:tcPr/>
                </a:tc>
                <a:tc>
                  <a:txBody>
                    <a:bodyPr/>
                    <a:lstStyle/>
                    <a:p>
                      <a:pPr marL="0" algn="ctr" defTabSz="914400" rtl="0" eaLnBrk="1" latinLnBrk="0" hangingPunct="1"/>
                      <a:r>
                        <a:rPr lang="en-US" altLang="zh-TW" sz="3600" b="1" kern="1200" dirty="0" smtClean="0">
                          <a:solidFill>
                            <a:schemeClr val="tx1"/>
                          </a:solidFill>
                          <a:latin typeface="標楷體" pitchFamily="65" charset="-120"/>
                          <a:ea typeface="標楷體" pitchFamily="65" charset="-120"/>
                          <a:cs typeface="+mn-cs"/>
                        </a:rPr>
                        <a:t>V</a:t>
                      </a:r>
                      <a:endParaRPr lang="zh-TW" altLang="en-US" sz="3600" b="1" kern="1200" dirty="0" smtClean="0">
                        <a:solidFill>
                          <a:schemeClr val="tx1"/>
                        </a:solidFill>
                        <a:latin typeface="標楷體" pitchFamily="65" charset="-120"/>
                        <a:ea typeface="標楷體" pitchFamily="65" charset="-120"/>
                        <a:cs typeface="+mn-cs"/>
                      </a:endParaRPr>
                    </a:p>
                  </a:txBody>
                  <a:tcPr/>
                </a:tc>
              </a:tr>
            </a:tbl>
          </a:graphicData>
        </a:graphic>
      </p:graphicFrame>
    </p:spTree>
    <p:extLst>
      <p:ext uri="{BB962C8B-B14F-4D97-AF65-F5344CB8AC3E}">
        <p14:creationId xmlns="" xmlns:p14="http://schemas.microsoft.com/office/powerpoint/2010/main" val="197011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79700"/>
            <a:ext cx="8913813" cy="914400"/>
          </a:xfrm>
        </p:spPr>
        <p:txBody>
          <a:bodyPr>
            <a:normAutofit/>
          </a:bodyPr>
          <a:lstStyle/>
          <a:p>
            <a:r>
              <a:rPr lang="zh-TW" altLang="en-US" sz="4400" dirty="0" smtClean="0">
                <a:latin typeface="標楷體" panose="03000509000000000000" pitchFamily="65" charset="-120"/>
                <a:ea typeface="標楷體" panose="03000509000000000000" pitchFamily="65" charset="-120"/>
              </a:rPr>
              <a:t>動</a:t>
            </a:r>
            <a:r>
              <a:rPr lang="zh-TW" altLang="en-US" sz="4400" dirty="0" smtClean="0">
                <a:latin typeface="標楷體" panose="03000509000000000000" pitchFamily="65" charset="-120"/>
                <a:ea typeface="標楷體" panose="03000509000000000000" pitchFamily="65" charset="-120"/>
              </a:rPr>
              <a:t>議 </a:t>
            </a:r>
            <a:r>
              <a:rPr lang="en-US" altLang="zh-TW" sz="4400" dirty="0" smtClean="0">
                <a:latin typeface="標楷體" panose="03000509000000000000" pitchFamily="65" charset="-120"/>
                <a:ea typeface="標楷體" panose="03000509000000000000" pitchFamily="65" charset="-120"/>
              </a:rPr>
              <a:t>(Motion)</a:t>
            </a:r>
            <a:endParaRPr lang="zh-TW" altLang="en-US" sz="4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00845" y="1045030"/>
            <a:ext cx="8712968" cy="5812970"/>
          </a:xfrm>
        </p:spPr>
        <p:txBody>
          <a:bodyPr>
            <a:noAutofit/>
          </a:bodyPr>
          <a:lstStyle/>
          <a:p>
            <a:endParaRPr lang="en-US" altLang="zh-TW" sz="28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b="1" dirty="0"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何謂動議</a:t>
            </a:r>
            <a:r>
              <a:rPr lang="en-US" altLang="zh-TW" sz="2800" b="1" dirty="0"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 </a:t>
            </a:r>
          </a:p>
          <a:p>
            <a:pPr marL="349250" lvl="1" indent="0">
              <a:buNone/>
            </a:pPr>
            <a:r>
              <a:rPr lang="zh-TW" altLang="en-US" sz="28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用來幫助會議繼續進行，並能夠提出建議的流程。</a:t>
            </a:r>
            <a:endParaRPr lang="en-US" altLang="zh-TW" sz="28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b="1" dirty="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何時提出</a:t>
            </a:r>
            <a:r>
              <a:rPr lang="en-US" altLang="zh-TW" sz="28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a:t>
            </a:r>
          </a:p>
          <a:p>
            <a:pPr marL="349250" lvl="1" indent="0">
              <a:buNone/>
            </a:pPr>
            <a:r>
              <a:rPr lang="zh-TW" altLang="en-US" sz="28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在會議開放時提出</a:t>
            </a:r>
            <a:endParaRPr lang="en-US" altLang="zh-TW" sz="28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如何</a:t>
            </a:r>
            <a:r>
              <a:rPr lang="zh-TW" altLang="en-US" sz="2800" b="1" dirty="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提出</a:t>
            </a:r>
            <a:r>
              <a:rPr lang="en-US" altLang="zh-TW" sz="28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8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提出動議設定特定子題。</a:t>
            </a:r>
            <a:endParaRPr lang="en-US" altLang="zh-TW" sz="28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28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所有的動議須至少兩位代表（包括提出動議的代表）附議才可被討論和表決。</a:t>
            </a:r>
          </a:p>
          <a:p>
            <a:pPr marL="349250" lvl="1" indent="0">
              <a:buNone/>
            </a:pPr>
            <a:endParaRPr lang="en-US" altLang="zh-TW" sz="28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圖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56965" y="2874139"/>
            <a:ext cx="4990000" cy="3718039"/>
          </a:xfrm>
          <a:prstGeom prst="rect">
            <a:avLst/>
          </a:prstGeom>
        </p:spPr>
      </p:pic>
    </p:spTree>
    <p:extLst>
      <p:ext uri="{BB962C8B-B14F-4D97-AF65-F5344CB8AC3E}">
        <p14:creationId xmlns="" xmlns:p14="http://schemas.microsoft.com/office/powerpoint/2010/main" val="415263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167057"/>
            <a:ext cx="8913813" cy="914400"/>
          </a:xfrm>
        </p:spPr>
        <p:txBody>
          <a:bodyPr>
            <a:normAutofit/>
          </a:bodyPr>
          <a:lstStyle/>
          <a:p>
            <a:r>
              <a:rPr lang="zh-TW" altLang="en-US" sz="4400" dirty="0" smtClean="0">
                <a:latin typeface="標楷體" panose="03000509000000000000" pitchFamily="65" charset="-120"/>
                <a:ea typeface="標楷體" panose="03000509000000000000" pitchFamily="65" charset="-120"/>
              </a:rPr>
              <a:t>正式協</a:t>
            </a:r>
            <a:r>
              <a:rPr lang="zh-TW" altLang="en-US" sz="4400" dirty="0" smtClean="0">
                <a:latin typeface="標楷體" panose="03000509000000000000" pitchFamily="65" charset="-120"/>
                <a:ea typeface="標楷體" panose="03000509000000000000" pitchFamily="65" charset="-120"/>
              </a:rPr>
              <a:t>商 </a:t>
            </a:r>
            <a:r>
              <a:rPr lang="en-US" altLang="zh-TW" sz="4400" dirty="0" smtClean="0">
                <a:latin typeface="標楷體" panose="03000509000000000000" pitchFamily="65" charset="-120"/>
                <a:ea typeface="標楷體" panose="03000509000000000000" pitchFamily="65" charset="-120"/>
              </a:rPr>
              <a:t>(Moderated Caucus)</a:t>
            </a:r>
            <a:endParaRPr lang="zh-TW" altLang="en-US" sz="4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31273" y="2549239"/>
            <a:ext cx="7893627" cy="3841784"/>
          </a:xfrm>
        </p:spPr>
        <p:txBody>
          <a:bodyPr>
            <a:noAutofit/>
          </a:bodyPr>
          <a:lstStyle/>
          <a:p>
            <a:r>
              <a:rPr lang="zh-TW" altLang="en-US" sz="2400" b="1" dirty="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何謂正式協商</a:t>
            </a:r>
            <a:r>
              <a:rPr lang="en-US" altLang="zh-TW" sz="24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a:t>
            </a:r>
            <a:br>
              <a:rPr lang="en-US" altLang="zh-TW" sz="24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更具體的討論主題</a:t>
            </a:r>
            <a:endParaRPr lang="en-US" altLang="zh-TW"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dirty="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如何提出</a:t>
            </a:r>
            <a:r>
              <a:rPr lang="en-US" altLang="zh-TW" sz="24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b="1" dirty="0">
              <a:solidFill>
                <a:srgbClr val="09213B"/>
              </a:solidFill>
              <a:latin typeface="Times New Roman" panose="02020603050405020304" pitchFamily="18" charset="0"/>
              <a:ea typeface="標楷體" panose="03000509000000000000" pitchFamily="65" charset="-120"/>
              <a:cs typeface="Times New Roman" panose="02020603050405020304" pitchFamily="18" charset="0"/>
            </a:endParaRPr>
          </a:p>
          <a:p>
            <a:pPr marL="863600" lvl="1" indent="-514350">
              <a:buFont typeface="+mj-lt"/>
              <a:buAutoNum type="arabicPeriod"/>
            </a:pPr>
            <a:r>
              <a:rPr lang="zh-TW" altLang="en-US"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目的</a:t>
            </a:r>
            <a:r>
              <a:rPr lang="en-US" altLang="zh-TW"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a:t>
            </a:r>
          </a:p>
          <a:p>
            <a:pPr marL="863600" lvl="1" indent="-514350">
              <a:buFont typeface="+mj-lt"/>
              <a:buAutoNum type="arabicPeriod"/>
            </a:pPr>
            <a:r>
              <a:rPr lang="zh-TW" altLang="en-US"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總時間</a:t>
            </a:r>
            <a:r>
              <a:rPr lang="en-US" altLang="zh-TW"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……(﹤20 </a:t>
            </a:r>
            <a:r>
              <a:rPr lang="zh-TW" altLang="en-US"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分鐘</a:t>
            </a:r>
            <a:r>
              <a:rPr lang="en-US" altLang="zh-TW"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 </a:t>
            </a:r>
          </a:p>
          <a:p>
            <a:pPr marL="863600" lvl="1" indent="-514350">
              <a:buFont typeface="+mj-lt"/>
              <a:buAutoNum type="arabicPeriod"/>
            </a:pPr>
            <a:r>
              <a:rPr lang="zh-TW" altLang="en-US"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每</a:t>
            </a:r>
            <a:r>
              <a:rPr lang="zh-TW" altLang="en-US"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位發言者的發言時間</a:t>
            </a:r>
            <a:r>
              <a:rPr lang="en-US" altLang="zh-TW"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a:t>
            </a:r>
          </a:p>
          <a:p>
            <a:pPr marL="520700" indent="-514350"/>
            <a:r>
              <a:rPr lang="zh-TW" altLang="en-US" sz="24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接著</a:t>
            </a:r>
            <a:r>
              <a:rPr lang="en-US" altLang="zh-TW" sz="24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a:t>
            </a:r>
            <a:br>
              <a:rPr lang="en-US" altLang="zh-TW" sz="24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回到常設發言人名單</a:t>
            </a:r>
            <a:endParaRPr lang="en-US" altLang="zh-TW"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endParaRPr>
          </a:p>
          <a:p>
            <a:pPr>
              <a:buNone/>
            </a:pP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53851" y="2812858"/>
            <a:ext cx="4448470" cy="3314546"/>
          </a:xfrm>
          <a:prstGeom prst="rect">
            <a:avLst/>
          </a:prstGeom>
        </p:spPr>
      </p:pic>
    </p:spTree>
    <p:extLst>
      <p:ext uri="{BB962C8B-B14F-4D97-AF65-F5344CB8AC3E}">
        <p14:creationId xmlns="" xmlns:p14="http://schemas.microsoft.com/office/powerpoint/2010/main" val="24513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normAutofit/>
          </a:bodyPr>
          <a:lstStyle/>
          <a:p>
            <a:r>
              <a:rPr lang="zh-TW" altLang="en-US" sz="4400" dirty="0" smtClean="0">
                <a:latin typeface="標楷體" panose="03000509000000000000" pitchFamily="65" charset="-120"/>
                <a:ea typeface="標楷體" panose="03000509000000000000" pitchFamily="65" charset="-120"/>
              </a:rPr>
              <a:t>非正式協</a:t>
            </a:r>
            <a:r>
              <a:rPr lang="zh-TW" altLang="en-US" sz="4400" dirty="0" smtClean="0">
                <a:latin typeface="標楷體" panose="03000509000000000000" pitchFamily="65" charset="-120"/>
                <a:ea typeface="標楷體" panose="03000509000000000000" pitchFamily="65" charset="-120"/>
              </a:rPr>
              <a:t>商</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遊說時間</a:t>
            </a:r>
            <a:r>
              <a:rPr lang="en-US" altLang="zh-TW" sz="4400" dirty="0" smtClean="0">
                <a:latin typeface="標楷體" panose="03000509000000000000" pitchFamily="65" charset="-120"/>
                <a:ea typeface="標楷體" panose="03000509000000000000" pitchFamily="65" charset="-120"/>
              </a:rPr>
              <a:t>)</a:t>
            </a:r>
            <a:endParaRPr lang="zh-TW" altLang="en-US" sz="4400" dirty="0">
              <a:latin typeface="標楷體" panose="03000509000000000000" pitchFamily="65" charset="-120"/>
              <a:ea typeface="標楷體" panose="03000509000000000000" pitchFamily="65" charset="-120"/>
            </a:endParaRPr>
          </a:p>
        </p:txBody>
      </p:sp>
      <p:sp>
        <p:nvSpPr>
          <p:cNvPr id="8" name="Content Placeholder 7"/>
          <p:cNvSpPr>
            <a:spLocks noGrp="1"/>
          </p:cNvSpPr>
          <p:nvPr>
            <p:ph idx="1"/>
          </p:nvPr>
        </p:nvSpPr>
        <p:spPr>
          <a:xfrm>
            <a:off x="4486767" y="2134983"/>
            <a:ext cx="4019520" cy="3670767"/>
          </a:xfrm>
        </p:spPr>
        <p:txBody>
          <a:bodyPr>
            <a:noAutofit/>
          </a:bodyPr>
          <a:lstStyle/>
          <a:p>
            <a:r>
              <a:rPr lang="zh-TW" altLang="en-US" sz="2400" b="1" dirty="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何謂</a:t>
            </a:r>
            <a:r>
              <a:rPr lang="zh-TW" altLang="en-US" sz="24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非</a:t>
            </a:r>
            <a:r>
              <a:rPr lang="zh-TW" altLang="en-US" sz="2400" b="1" dirty="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正式協</a:t>
            </a:r>
            <a:r>
              <a:rPr lang="zh-TW" altLang="en-US" sz="24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商</a:t>
            </a:r>
            <a:r>
              <a:rPr lang="en-US" altLang="zh-TW" sz="24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b="1" dirty="0">
              <a:solidFill>
                <a:srgbClr val="09213B"/>
              </a:solidFill>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相同功能</a:t>
            </a:r>
            <a:endParaRPr lang="en-US" altLang="zh-TW"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代表們可</a:t>
            </a:r>
            <a:r>
              <a:rPr lang="zh-TW" altLang="en-US"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自由走動</a:t>
            </a:r>
            <a:endParaRPr lang="en-US" altLang="zh-TW"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一個好時機用以</a:t>
            </a:r>
            <a:r>
              <a:rPr lang="en-US" altLang="zh-TW" sz="24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a:t>
            </a:r>
            <a:endParaRPr lang="en-US" altLang="zh-TW" sz="2400" b="1" dirty="0">
              <a:solidFill>
                <a:srgbClr val="09213B"/>
              </a:solidFill>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endParaRPr>
          </a:p>
          <a:p>
            <a:pPr>
              <a:buNone/>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     </a:t>
            </a:r>
            <a:r>
              <a:rPr lang="en-US" altLang="zh-TW"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a:t>
            </a:r>
            <a:r>
              <a:rPr lang="zh-TW" altLang="en-US"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了解對方</a:t>
            </a:r>
            <a:endParaRPr lang="en-US" altLang="zh-TW"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endParaRPr>
          </a:p>
          <a:p>
            <a:pPr>
              <a:buNone/>
            </a:pPr>
            <a:r>
              <a:rPr lang="en-US" altLang="zh-TW"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     …</a:t>
            </a:r>
            <a:r>
              <a:rPr lang="zh-TW" altLang="en-US"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討論工作文件</a:t>
            </a:r>
            <a:endParaRPr lang="en-US" altLang="zh-TW"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endParaRPr>
          </a:p>
          <a:p>
            <a:pPr>
              <a:buNone/>
            </a:pPr>
            <a:r>
              <a:rPr lang="en-US" altLang="zh-TW"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     …</a:t>
            </a:r>
            <a:r>
              <a:rPr lang="zh-TW" altLang="en-US"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用較輕鬆的方式</a:t>
            </a:r>
            <a:r>
              <a:rPr lang="zh-TW" altLang="en-US"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了解</a:t>
            </a:r>
            <a:endParaRPr lang="en-US" altLang="zh-TW"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endParaRPr>
          </a:p>
          <a:p>
            <a:pPr>
              <a:buNone/>
            </a:pPr>
            <a:r>
              <a:rPr lang="zh-TW" altLang="en-US"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         其他國家立場</a:t>
            </a:r>
            <a:endParaRPr lang="en-US"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Picture 2" descr="IC students Ann Strucke and Ranu Nath at Model UN conference, Fall 2008"/>
          <p:cNvPicPr>
            <a:picLocks noChangeAspect="1" noChangeArrowheads="1"/>
          </p:cNvPicPr>
          <p:nvPr/>
        </p:nvPicPr>
        <p:blipFill>
          <a:blip r:embed="rId3" cstate="print"/>
          <a:srcRect/>
          <a:stretch>
            <a:fillRect/>
          </a:stretch>
        </p:blipFill>
        <p:spPr bwMode="auto">
          <a:xfrm>
            <a:off x="899592" y="1988841"/>
            <a:ext cx="3172726" cy="4221772"/>
          </a:xfrm>
          <a:prstGeom prst="rect">
            <a:avLst/>
          </a:prstGeom>
          <a:ln>
            <a:noFill/>
          </a:ln>
          <a:effectLst>
            <a:softEdge rad="112500"/>
          </a:effectLst>
        </p:spPr>
      </p:pic>
      <p:pic>
        <p:nvPicPr>
          <p:cNvPr id="6" name="圖片 5" descr="1838528947.jpg"/>
          <p:cNvPicPr>
            <a:picLocks noChangeAspect="1"/>
          </p:cNvPicPr>
          <p:nvPr/>
        </p:nvPicPr>
        <p:blipFill>
          <a:blip cstate="print"/>
          <a:srcRect/>
          <a:stretch>
            <a:fillRect/>
          </a:stretch>
        </p:blipFill>
        <p:spPr bwMode="auto">
          <a:xfrm>
            <a:off x="827584" y="4293096"/>
            <a:ext cx="3096344" cy="2322258"/>
          </a:xfrm>
          <a:prstGeom prst="rect">
            <a:avLst/>
          </a:prstGeom>
          <a:ln>
            <a:noFill/>
          </a:ln>
          <a:effectLst>
            <a:softEdge rad="112500"/>
          </a:effectLst>
        </p:spPr>
      </p:pic>
      <p:pic>
        <p:nvPicPr>
          <p:cNvPr id="9" name="圖片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048057" y="2896067"/>
            <a:ext cx="4448470" cy="3314546"/>
          </a:xfrm>
          <a:prstGeom prst="rect">
            <a:avLst/>
          </a:prstGeom>
        </p:spPr>
      </p:pic>
    </p:spTree>
    <p:extLst>
      <p:ext uri="{BB962C8B-B14F-4D97-AF65-F5344CB8AC3E}">
        <p14:creationId xmlns="" xmlns:p14="http://schemas.microsoft.com/office/powerpoint/2010/main" val="309373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如何提出非正式協</a:t>
            </a:r>
            <a:r>
              <a:rPr lang="zh-TW" altLang="en-US" dirty="0">
                <a:latin typeface="標楷體" panose="03000509000000000000" pitchFamily="65" charset="-120"/>
                <a:ea typeface="標楷體" panose="03000509000000000000" pitchFamily="65" charset="-120"/>
              </a:rPr>
              <a:t>商</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sz="3000" b="1" dirty="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提出非正式協商動議</a:t>
            </a:r>
            <a:endParaRPr lang="en-US" altLang="zh-TW" sz="30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endParaRPr>
          </a:p>
          <a:p>
            <a:pPr lvl="1">
              <a:buFont typeface="Wingdings" charset="2"/>
              <a:buChar char="Ø"/>
            </a:pPr>
            <a:r>
              <a:rPr lang="zh-TW" altLang="en-US" sz="28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目的</a:t>
            </a:r>
            <a:r>
              <a:rPr lang="en-US" altLang="zh-TW" sz="28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a:t>
            </a:r>
          </a:p>
          <a:p>
            <a:pPr lvl="1">
              <a:buFont typeface="Wingdings" charset="2"/>
              <a:buChar char="Ø"/>
            </a:pPr>
            <a:r>
              <a:rPr lang="zh-TW" altLang="en-US" sz="28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總時間</a:t>
            </a:r>
            <a:r>
              <a:rPr lang="en-US" altLang="zh-TW" sz="28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20 </a:t>
            </a:r>
            <a:r>
              <a:rPr lang="zh-TW" altLang="en-US" sz="28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分鐘</a:t>
            </a:r>
            <a:r>
              <a:rPr lang="en-US" altLang="zh-TW" sz="28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0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000" b="1" dirty="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結束之後</a:t>
            </a:r>
            <a:r>
              <a:rPr lang="en-US" altLang="zh-TW" sz="30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 </a:t>
            </a:r>
            <a:br>
              <a:rPr lang="en-US" altLang="zh-TW" sz="30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30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回到常設發言人名單</a:t>
            </a:r>
          </a:p>
        </p:txBody>
      </p:sp>
      <p:pic>
        <p:nvPicPr>
          <p:cNvPr id="4" name="圖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43804" y="4089121"/>
            <a:ext cx="3670009" cy="2734515"/>
          </a:xfrm>
          <a:prstGeom prst="rect">
            <a:avLst/>
          </a:prstGeom>
        </p:spPr>
      </p:pic>
    </p:spTree>
    <p:extLst>
      <p:ext uri="{BB962C8B-B14F-4D97-AF65-F5344CB8AC3E}">
        <p14:creationId xmlns="" xmlns:p14="http://schemas.microsoft.com/office/powerpoint/2010/main" val="3731860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a:latin typeface="標楷體" panose="03000509000000000000" pitchFamily="65" charset="-120"/>
                <a:ea typeface="標楷體" panose="03000509000000000000" pitchFamily="65" charset="-120"/>
              </a:rPr>
              <a:t>各項</a:t>
            </a:r>
            <a:r>
              <a:rPr lang="zh-TW" altLang="en-US" sz="4400" dirty="0" smtClean="0">
                <a:latin typeface="標楷體" panose="03000509000000000000" pitchFamily="65" charset="-120"/>
                <a:ea typeface="標楷體" panose="03000509000000000000" pitchFamily="65" charset="-120"/>
              </a:rPr>
              <a:t>問題</a:t>
            </a:r>
            <a:endParaRPr lang="zh-TW" altLang="en-US" sz="4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55576" y="2519782"/>
            <a:ext cx="7612064" cy="4182035"/>
          </a:xfrm>
        </p:spPr>
        <p:txBody>
          <a:bodyPr>
            <a:noAutofit/>
          </a:bodyPr>
          <a:lstStyle/>
          <a:p>
            <a:pPr marL="514350" indent="-514350">
              <a:buFont typeface="+mj-lt"/>
              <a:buAutoNum type="arabicPeriod"/>
            </a:pPr>
            <a:r>
              <a:rPr lang="zh-TW" altLang="en-US" sz="2400" b="1" dirty="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權宜問題</a:t>
            </a:r>
            <a:endParaRPr lang="en-US" altLang="zh-TW" sz="24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endParaRPr>
          </a:p>
          <a:p>
            <a:pPr marL="800100" lvl="1" indent="-457200">
              <a:buFont typeface="Wingdings" charset="2"/>
              <a:buChar char="Ø"/>
            </a:pPr>
            <a:r>
              <a:rPr lang="zh-TW" altLang="zh-TW"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當代表個人感到不適，以致影響參與會議進行時</a:t>
            </a:r>
            <a:endParaRPr lang="en-US" altLang="zh-TW"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endParaRPr>
          </a:p>
          <a:p>
            <a:pPr marL="800100" lvl="1" indent="-457200">
              <a:buFont typeface="Wingdings" charset="2"/>
              <a:buChar char="Ø"/>
            </a:pPr>
            <a:r>
              <a:rPr lang="zh-TW"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權宜問題不可中斷發言者（除了提出音量要求）</a:t>
            </a:r>
            <a:r>
              <a:rPr lang="zh-TW"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buFont typeface="+mj-lt"/>
              <a:buAutoNum type="arabicPeriod"/>
            </a:pPr>
            <a:r>
              <a:rPr lang="zh-TW" altLang="en-US" sz="24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會議</a:t>
            </a:r>
            <a:r>
              <a:rPr lang="zh-TW" altLang="en-US" sz="2400" b="1" dirty="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詢問</a:t>
            </a:r>
            <a:endParaRPr lang="en-US" altLang="zh-TW" sz="24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endParaRPr>
          </a:p>
          <a:p>
            <a:pPr marL="857250" lvl="1" indent="-514350">
              <a:buFont typeface="Wingdings" charset="2"/>
              <a:buChar char="Ø"/>
            </a:pPr>
            <a:r>
              <a:rPr lang="zh-TW" altLang="zh-TW"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詢問主席有關會議之問題</a:t>
            </a:r>
            <a:r>
              <a:rPr lang="zh-TW" altLang="zh-TW"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buFont typeface="+mj-lt"/>
              <a:buAutoNum type="arabicPeriod"/>
            </a:pPr>
            <a:r>
              <a:rPr lang="zh-TW" altLang="en-US" sz="2400" b="1" dirty="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秩序問題</a:t>
            </a:r>
            <a:endParaRPr lang="en-US" altLang="zh-TW" sz="2400" b="1"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endParaRPr>
          </a:p>
          <a:p>
            <a:pPr marL="857250" lvl="1" indent="-514350">
              <a:buFont typeface="Wingdings" charset="2"/>
              <a:buChar char="Ø"/>
            </a:pPr>
            <a:r>
              <a:rPr lang="zh-TW" altLang="zh-TW"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會議進行時，代表可提出秩序問題以指出會議程序錯誤。</a:t>
            </a:r>
            <a:endParaRPr lang="en-US" altLang="zh-TW"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endParaRPr>
          </a:p>
          <a:p>
            <a:pPr marL="857250" lvl="1" indent="-514350"/>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lvl="1" indent="-342900">
              <a:buNone/>
            </a:pP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buNone/>
            </a:pP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 xmlns:p14="http://schemas.microsoft.com/office/powerpoint/2010/main" val="3902719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692696"/>
            <a:ext cx="8229600" cy="1143000"/>
          </a:xfrm>
          <a:solidFill>
            <a:srgbClr val="00B050"/>
          </a:solidFill>
        </p:spPr>
        <p:txBody>
          <a:bodyPr>
            <a:normAutofit/>
          </a:bodyPr>
          <a:lstStyle/>
          <a:p>
            <a:r>
              <a:rPr lang="zh-TW" altLang="en-US" sz="5400" dirty="0" smtClean="0">
                <a:latin typeface="標楷體" panose="03000509000000000000" pitchFamily="65" charset="-120"/>
                <a:ea typeface="標楷體" panose="03000509000000000000" pitchFamily="65" charset="-120"/>
              </a:rPr>
              <a:t>文件</a:t>
            </a:r>
            <a:endParaRPr lang="en-US" sz="5400" dirty="0">
              <a:latin typeface="標楷體" panose="03000509000000000000" pitchFamily="65" charset="-120"/>
              <a:ea typeface="標楷體" panose="03000509000000000000" pitchFamily="65" charset="-120"/>
            </a:endParaRPr>
          </a:p>
        </p:txBody>
      </p:sp>
      <p:sp>
        <p:nvSpPr>
          <p:cNvPr id="5" name="Content Placeholder 4"/>
          <p:cNvSpPr>
            <a:spLocks noGrp="1"/>
          </p:cNvSpPr>
          <p:nvPr>
            <p:ph idx="1"/>
          </p:nvPr>
        </p:nvSpPr>
        <p:spPr>
          <a:xfrm>
            <a:off x="395536" y="1844824"/>
            <a:ext cx="8229600" cy="4572000"/>
          </a:xfrm>
        </p:spPr>
        <p:txBody>
          <a:bodyPr>
            <a:normAutofit/>
          </a:bodyPr>
          <a:lstStyle/>
          <a:p>
            <a:r>
              <a:rPr lang="zh-TW" altLang="en-US" sz="2800" dirty="0" smtClean="0">
                <a:solidFill>
                  <a:srgbClr val="262626"/>
                </a:solidFill>
                <a:latin typeface="標楷體" panose="03000509000000000000" pitchFamily="65" charset="-120"/>
                <a:ea typeface="標楷體" panose="03000509000000000000" pitchFamily="65" charset="-120"/>
              </a:rPr>
              <a:t>經過充分討論後，需要適時整理歸納</a:t>
            </a:r>
            <a:endParaRPr lang="en-US" sz="2800" dirty="0">
              <a:solidFill>
                <a:srgbClr val="262626"/>
              </a:solidFill>
              <a:latin typeface="標楷體" panose="03000509000000000000" pitchFamily="65" charset="-120"/>
              <a:ea typeface="標楷體" panose="03000509000000000000" pitchFamily="65" charset="-120"/>
            </a:endParaRPr>
          </a:p>
        </p:txBody>
      </p:sp>
      <p:graphicFrame>
        <p:nvGraphicFramePr>
          <p:cNvPr id="6" name="內容版面配置區 3"/>
          <p:cNvGraphicFramePr>
            <a:graphicFrameLocks/>
          </p:cNvGraphicFramePr>
          <p:nvPr>
            <p:extLst>
              <p:ext uri="{D42A27DB-BD31-4B8C-83A1-F6EECF244321}">
                <p14:modId xmlns="" xmlns:p14="http://schemas.microsoft.com/office/powerpoint/2010/main" val="1077640868"/>
              </p:ext>
            </p:extLst>
          </p:nvPr>
        </p:nvGraphicFramePr>
        <p:xfrm>
          <a:off x="683568" y="2852936"/>
          <a:ext cx="7972452" cy="3857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2313666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972" y="323756"/>
            <a:ext cx="8913813" cy="914400"/>
          </a:xfrm>
          <a:solidFill>
            <a:srgbClr val="00B050"/>
          </a:solidFill>
        </p:spPr>
        <p:txBody>
          <a:bodyPr>
            <a:normAutofit/>
          </a:bodyPr>
          <a:lstStyle/>
          <a:p>
            <a:r>
              <a:rPr lang="zh-TW" altLang="en-US" sz="5400" dirty="0" smtClean="0">
                <a:latin typeface="標楷體" pitchFamily="65" charset="-120"/>
                <a:ea typeface="標楷體" pitchFamily="65" charset="-120"/>
              </a:rPr>
              <a:t>立場文件</a:t>
            </a:r>
            <a:r>
              <a:rPr lang="en-US" altLang="zh-TW" sz="5400" dirty="0" smtClean="0">
                <a:latin typeface="Times New Roman" pitchFamily="18" charset="0"/>
                <a:ea typeface="標楷體" pitchFamily="65" charset="-120"/>
                <a:cs typeface="Times New Roman" pitchFamily="18" charset="0"/>
              </a:rPr>
              <a:t>(Position Paper)</a:t>
            </a:r>
            <a:endParaRPr lang="zh-TW" altLang="en-US" sz="5400" dirty="0">
              <a:latin typeface="Times New Roman" pitchFamily="18" charset="0"/>
              <a:ea typeface="標楷體" pitchFamily="65" charset="-120"/>
              <a:cs typeface="Times New Roman" pitchFamily="18" charset="0"/>
            </a:endParaRPr>
          </a:p>
        </p:txBody>
      </p:sp>
      <p:grpSp>
        <p:nvGrpSpPr>
          <p:cNvPr id="19" name="群組 18"/>
          <p:cNvGrpSpPr/>
          <p:nvPr/>
        </p:nvGrpSpPr>
        <p:grpSpPr>
          <a:xfrm>
            <a:off x="4162200" y="1418933"/>
            <a:ext cx="4849585" cy="5066321"/>
            <a:chOff x="620486" y="1485901"/>
            <a:chExt cx="4849585" cy="5066321"/>
          </a:xfrm>
        </p:grpSpPr>
        <p:pic>
          <p:nvPicPr>
            <p:cNvPr id="10" name="圖片 9" descr="圖片1.jpg"/>
            <p:cNvPicPr>
              <a:picLocks noChangeAspect="1"/>
            </p:cNvPicPr>
            <p:nvPr/>
          </p:nvPicPr>
          <p:blipFill>
            <a:blip r:embed="rId3" cstate="print"/>
            <a:srcRect l="20060" t="427" r="20060" b="27212"/>
            <a:stretch>
              <a:fillRect/>
            </a:stretch>
          </p:blipFill>
          <p:spPr>
            <a:xfrm>
              <a:off x="620486" y="1485901"/>
              <a:ext cx="4849585" cy="2432956"/>
            </a:xfrm>
            <a:prstGeom prst="rect">
              <a:avLst/>
            </a:prstGeom>
          </p:spPr>
        </p:pic>
        <p:sp>
          <p:nvSpPr>
            <p:cNvPr id="11" name="向下箭號 10"/>
            <p:cNvSpPr/>
            <p:nvPr/>
          </p:nvSpPr>
          <p:spPr>
            <a:xfrm>
              <a:off x="2498269" y="3755570"/>
              <a:ext cx="1175657" cy="1877787"/>
            </a:xfrm>
            <a:prstGeom prst="downArrow">
              <a:avLst>
                <a:gd name="adj1" fmla="val 50000"/>
                <a:gd name="adj2" fmla="val 49061"/>
              </a:avLst>
            </a:prstGeom>
            <a:solidFill>
              <a:schemeClr val="bg2">
                <a:lumMod val="9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800" b="1" dirty="0" smtClean="0">
                  <a:solidFill>
                    <a:schemeClr val="tx1"/>
                  </a:solidFill>
                  <a:latin typeface="標楷體" pitchFamily="65" charset="-120"/>
                  <a:ea typeface="標楷體" pitchFamily="65" charset="-120"/>
                </a:rPr>
                <a:t>文言文化</a:t>
              </a:r>
              <a:endParaRPr lang="zh-TW" altLang="en-US" sz="2800" b="1" dirty="0">
                <a:solidFill>
                  <a:schemeClr val="tx1"/>
                </a:solidFill>
                <a:latin typeface="標楷體" pitchFamily="65" charset="-120"/>
                <a:ea typeface="標楷體" pitchFamily="65" charset="-120"/>
              </a:endParaRPr>
            </a:p>
          </p:txBody>
        </p:sp>
        <p:sp>
          <p:nvSpPr>
            <p:cNvPr id="18" name="矩形 17"/>
            <p:cNvSpPr/>
            <p:nvPr/>
          </p:nvSpPr>
          <p:spPr>
            <a:xfrm>
              <a:off x="1543458" y="5628892"/>
              <a:ext cx="2954656" cy="923330"/>
            </a:xfrm>
            <a:prstGeom prst="rect">
              <a:avLst/>
            </a:prstGeom>
            <a:noFill/>
            <a:ln>
              <a:solidFill>
                <a:schemeClr val="tx2"/>
              </a:solidFill>
            </a:ln>
          </p:spPr>
          <p:txBody>
            <a:bodyPr wrap="none" lIns="91440" tIns="45720" rIns="91440" bIns="45720">
              <a:spAutoFit/>
            </a:bodyPr>
            <a:lstStyle/>
            <a:p>
              <a:pPr algn="ctr"/>
              <a:r>
                <a:rPr lang="zh-TW" altLang="en-US" sz="5400" b="1" cap="none" spc="0" dirty="0" smtClean="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rPr>
                <a:t>立場文件</a:t>
              </a:r>
              <a:endParaRPr lang="zh-TW" altLang="en-US" sz="5400" b="1" cap="none" spc="0" dirty="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endParaRPr>
            </a:p>
          </p:txBody>
        </p:sp>
      </p:grpSp>
      <p:sp>
        <p:nvSpPr>
          <p:cNvPr id="21" name="內容版面配置區 20"/>
          <p:cNvSpPr>
            <a:spLocks noGrp="1"/>
          </p:cNvSpPr>
          <p:nvPr>
            <p:ph idx="1"/>
          </p:nvPr>
        </p:nvSpPr>
        <p:spPr>
          <a:xfrm>
            <a:off x="473529" y="2814487"/>
            <a:ext cx="3886200" cy="3670767"/>
          </a:xfrm>
        </p:spPr>
        <p:txBody>
          <a:bodyPr>
            <a:normAutofit/>
          </a:bodyPr>
          <a:lstStyle/>
          <a:p>
            <a:pPr>
              <a:buFont typeface="Wingdings" pitchFamily="2" charset="2"/>
              <a:buChar char="Ø"/>
            </a:pPr>
            <a:r>
              <a:rPr lang="zh-TW" altLang="en-US" sz="3200" dirty="0" smtClean="0">
                <a:solidFill>
                  <a:schemeClr val="tx1"/>
                </a:solidFill>
                <a:latin typeface="標楷體" pitchFamily="65" charset="-120"/>
                <a:ea typeface="標楷體" pitchFamily="65" charset="-120"/>
              </a:rPr>
              <a:t>代表國家對此次會議主題的了解</a:t>
            </a:r>
            <a:endParaRPr lang="en-US" altLang="zh-TW" sz="3200" dirty="0" smtClean="0">
              <a:solidFill>
                <a:schemeClr val="tx1"/>
              </a:solidFill>
              <a:latin typeface="標楷體" pitchFamily="65" charset="-120"/>
              <a:ea typeface="標楷體" pitchFamily="65" charset="-120"/>
            </a:endParaRPr>
          </a:p>
          <a:p>
            <a:pPr>
              <a:buFont typeface="Wingdings" pitchFamily="2" charset="2"/>
              <a:buChar char="Ø"/>
            </a:pPr>
            <a:r>
              <a:rPr lang="zh-TW" altLang="en-US" sz="3200" dirty="0" smtClean="0">
                <a:solidFill>
                  <a:schemeClr val="tx1"/>
                </a:solidFill>
                <a:latin typeface="標楷體" pitchFamily="65" charset="-120"/>
                <a:ea typeface="標楷體" pitchFamily="65" charset="-120"/>
              </a:rPr>
              <a:t>會前撰</a:t>
            </a:r>
            <a:r>
              <a:rPr lang="zh-TW" altLang="en-US" sz="3200" dirty="0" smtClean="0">
                <a:solidFill>
                  <a:schemeClr val="tx1"/>
                </a:solidFill>
                <a:latin typeface="標楷體" pitchFamily="65" charset="-120"/>
                <a:ea typeface="標楷體" pitchFamily="65" charset="-120"/>
              </a:rPr>
              <a:t>寫</a:t>
            </a:r>
            <a:endParaRPr lang="en-US" altLang="zh-TW" sz="3200" dirty="0" smtClean="0">
              <a:solidFill>
                <a:schemeClr val="tx1"/>
              </a:solidFill>
              <a:latin typeface="標楷體" pitchFamily="65" charset="-120"/>
              <a:ea typeface="標楷體" pitchFamily="65" charset="-120"/>
            </a:endParaRPr>
          </a:p>
          <a:p>
            <a:pPr>
              <a:buFont typeface="Wingdings" pitchFamily="2" charset="2"/>
              <a:buChar char="Ø"/>
            </a:pPr>
            <a:r>
              <a:rPr lang="zh-TW" altLang="en-US" sz="3200" dirty="0" smtClean="0">
                <a:solidFill>
                  <a:schemeClr val="tx1"/>
                </a:solidFill>
                <a:latin typeface="標楷體" pitchFamily="65" charset="-120"/>
                <a:ea typeface="標楷體" pitchFamily="65" charset="-120"/>
              </a:rPr>
              <a:t>形式自</a:t>
            </a:r>
            <a:r>
              <a:rPr lang="zh-TW" altLang="en-US" sz="3200" dirty="0" smtClean="0">
                <a:solidFill>
                  <a:schemeClr val="tx1"/>
                </a:solidFill>
                <a:latin typeface="標楷體" pitchFamily="65" charset="-120"/>
                <a:ea typeface="標楷體" pitchFamily="65" charset="-120"/>
              </a:rPr>
              <a:t>由</a:t>
            </a:r>
            <a:endParaRPr lang="en-US" altLang="zh-TW" sz="3200" dirty="0" smtClean="0">
              <a:solidFill>
                <a:schemeClr val="tx1"/>
              </a:solidFill>
              <a:latin typeface="標楷體" pitchFamily="65" charset="-120"/>
              <a:ea typeface="標楷體" pitchFamily="65" charset="-120"/>
            </a:endParaRPr>
          </a:p>
          <a:p>
            <a:pPr>
              <a:buFont typeface="Wingdings" pitchFamily="2" charset="2"/>
              <a:buChar char="Ø"/>
            </a:pPr>
            <a:r>
              <a:rPr lang="zh-TW" altLang="en-US" sz="3200" dirty="0" smtClean="0">
                <a:solidFill>
                  <a:schemeClr val="tx1"/>
                </a:solidFill>
                <a:latin typeface="標楷體" pitchFamily="65" charset="-120"/>
                <a:ea typeface="標楷體" pitchFamily="65" charset="-120"/>
              </a:rPr>
              <a:t>立場簡述的底稿</a:t>
            </a:r>
            <a:endParaRPr lang="en-US" altLang="zh-TW" sz="3200" dirty="0" smtClean="0">
              <a:solidFill>
                <a:schemeClr val="tx1"/>
              </a:solidFill>
              <a:latin typeface="標楷體" pitchFamily="65" charset="-120"/>
              <a:ea typeface="標楷體" pitchFamily="65" charset="-120"/>
            </a:endParaRPr>
          </a:p>
          <a:p>
            <a:pPr>
              <a:buFont typeface="Wingdings" pitchFamily="2" charset="2"/>
              <a:buChar char="Ø"/>
            </a:pPr>
            <a:endParaRPr lang="en-US" altLang="zh-TW" sz="3200" dirty="0" smtClean="0">
              <a:solidFill>
                <a:schemeClr val="tx1"/>
              </a:solidFill>
              <a:latin typeface="標楷體" pitchFamily="65" charset="-120"/>
              <a:ea typeface="標楷體" pitchFamily="65" charset="-120"/>
            </a:endParaRPr>
          </a:p>
          <a:p>
            <a:pPr>
              <a:buFont typeface="Wingdings" pitchFamily="2" charset="2"/>
              <a:buChar char="Ø"/>
            </a:pPr>
            <a:endParaRPr lang="en-US" altLang="zh-TW" sz="3200" dirty="0" smtClean="0">
              <a:solidFill>
                <a:schemeClr val="tx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2" cstate="print"/>
          <a:stretch>
            <a:fillRect/>
          </a:stretch>
        </p:blipFill>
        <p:spPr>
          <a:xfrm>
            <a:off x="0" y="0"/>
            <a:ext cx="9144000" cy="6843175"/>
          </a:xfrm>
          <a:prstGeom prst="rect">
            <a:avLst/>
          </a:prstGeom>
        </p:spPr>
      </p:pic>
    </p:spTree>
    <p:extLst>
      <p:ext uri="{BB962C8B-B14F-4D97-AF65-F5344CB8AC3E}">
        <p14:creationId xmlns="" xmlns:p14="http://schemas.microsoft.com/office/powerpoint/2010/main" val="2438025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itchFamily="65" charset="-120"/>
                <a:ea typeface="標楷體" pitchFamily="65" charset="-120"/>
                <a:cs typeface="Calibri" pitchFamily="34" charset="0"/>
              </a:rPr>
              <a:t>什麼是</a:t>
            </a:r>
            <a:r>
              <a:rPr lang="zh-TW" altLang="en-US" dirty="0">
                <a:latin typeface="標楷體" pitchFamily="65" charset="-120"/>
                <a:ea typeface="標楷體" pitchFamily="65" charset="-120"/>
              </a:rPr>
              <a:t>議會程序規則</a:t>
            </a:r>
            <a:r>
              <a:rPr lang="en-US" altLang="zh-TW" dirty="0">
                <a:latin typeface="標楷體" pitchFamily="65" charset="-120"/>
                <a:ea typeface="標楷體" pitchFamily="65" charset="-120"/>
                <a:cs typeface="Calibri" pitchFamily="34" charset="0"/>
              </a:rPr>
              <a:t>?</a:t>
            </a:r>
            <a:endParaRPr lang="zh-TW" altLang="en-US" dirty="0"/>
          </a:p>
        </p:txBody>
      </p:sp>
      <p:sp>
        <p:nvSpPr>
          <p:cNvPr id="3" name="內容版面配置區 2"/>
          <p:cNvSpPr>
            <a:spLocks noGrp="1"/>
          </p:cNvSpPr>
          <p:nvPr>
            <p:ph idx="1"/>
          </p:nvPr>
        </p:nvSpPr>
        <p:spPr>
          <a:xfrm>
            <a:off x="1114424" y="2595562"/>
            <a:ext cx="4062260" cy="3670767"/>
          </a:xfrm>
        </p:spPr>
        <p:txBody>
          <a:bodyPr>
            <a:normAutofit/>
          </a:bodyPr>
          <a:lstStyle/>
          <a:p>
            <a:r>
              <a:rPr lang="zh-TW" altLang="en-US" sz="2800" dirty="0" smtClean="0">
                <a:solidFill>
                  <a:schemeClr val="tx1">
                    <a:lumMod val="85000"/>
                    <a:lumOff val="15000"/>
                  </a:schemeClr>
                </a:solidFill>
                <a:latin typeface="標楷體" pitchFamily="65" charset="-120"/>
                <a:ea typeface="標楷體" pitchFamily="65" charset="-120"/>
                <a:cs typeface="Calibri" pitchFamily="34" charset="0"/>
              </a:rPr>
              <a:t>規定模擬聯合國會議中正式與非正式討論的</a:t>
            </a:r>
            <a:r>
              <a:rPr lang="zh-TW" altLang="en-US" sz="2800" dirty="0">
                <a:solidFill>
                  <a:schemeClr val="tx1">
                    <a:lumMod val="85000"/>
                    <a:lumOff val="15000"/>
                  </a:schemeClr>
                </a:solidFill>
                <a:latin typeface="標楷體" pitchFamily="65" charset="-120"/>
                <a:ea typeface="標楷體" pitchFamily="65" charset="-120"/>
                <a:cs typeface="Calibri" pitchFamily="34" charset="0"/>
              </a:rPr>
              <a:t>規則</a:t>
            </a:r>
            <a:endParaRPr lang="en-US" altLang="zh-TW" sz="2800" dirty="0">
              <a:solidFill>
                <a:schemeClr val="tx1">
                  <a:lumMod val="85000"/>
                  <a:lumOff val="15000"/>
                </a:schemeClr>
              </a:solidFill>
              <a:latin typeface="標楷體" pitchFamily="65" charset="-120"/>
              <a:ea typeface="標楷體" pitchFamily="65" charset="-120"/>
              <a:cs typeface="Calibri" pitchFamily="34" charset="0"/>
            </a:endParaRPr>
          </a:p>
          <a:p>
            <a:endParaRPr lang="zh-TW" altLang="en-US" sz="2800" dirty="0"/>
          </a:p>
        </p:txBody>
      </p:sp>
      <p:pic>
        <p:nvPicPr>
          <p:cNvPr id="4" name="Picture 3" descr="http://www.plrinternetmarketing.com/wp-content/uploads/2010/12/public-spea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76684" y="2595562"/>
            <a:ext cx="3500539" cy="34904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50012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0"/>
            <a:ext cx="9144000" cy="6843175"/>
          </a:xfrm>
          <a:prstGeom prst="rect">
            <a:avLst/>
          </a:prstGeom>
        </p:spPr>
      </p:pic>
      <p:sp>
        <p:nvSpPr>
          <p:cNvPr id="3" name="文字方塊 2"/>
          <p:cNvSpPr txBox="1"/>
          <p:nvPr/>
        </p:nvSpPr>
        <p:spPr>
          <a:xfrm>
            <a:off x="5225144" y="666987"/>
            <a:ext cx="3688670" cy="5509200"/>
          </a:xfrm>
          <a:prstGeom prst="rect">
            <a:avLst/>
          </a:prstGeom>
          <a:solidFill>
            <a:schemeClr val="bg1"/>
          </a:solidFill>
          <a:ln>
            <a:solidFill>
              <a:srgbClr val="00B050"/>
            </a:solidFill>
          </a:ln>
        </p:spPr>
        <p:txBody>
          <a:bodyPr wrap="square" rtlCol="0">
            <a:spAutoFit/>
          </a:bodyPr>
          <a:lstStyle/>
          <a:p>
            <a:r>
              <a:rPr kumimoji="1" lang="en-US" altLang="zh-TW" sz="3200" dirty="0" smtClean="0"/>
              <a:t>1.</a:t>
            </a:r>
            <a:r>
              <a:rPr kumimoji="1" lang="zh-TW" altLang="en-US" sz="3200" dirty="0" smtClean="0"/>
              <a:t>主席會再開設一份決議文草案的發言人名單</a:t>
            </a:r>
            <a:endParaRPr kumimoji="1" lang="en-US" altLang="zh-TW" sz="3200" dirty="0" smtClean="0"/>
          </a:p>
          <a:p>
            <a:r>
              <a:rPr kumimoji="1" lang="en-US" altLang="zh-TW" sz="3200" dirty="0" smtClean="0"/>
              <a:t>2.</a:t>
            </a:r>
            <a:r>
              <a:rPr kumimoji="1" lang="zh-TW" altLang="en-US" sz="3200" dirty="0" smtClean="0"/>
              <a:t>開放時間與贊成與反對此決議案草案者上台發言</a:t>
            </a:r>
            <a:endParaRPr kumimoji="1" lang="en-US" altLang="zh-TW" sz="3200" dirty="0" smtClean="0"/>
          </a:p>
          <a:p>
            <a:r>
              <a:rPr kumimoji="1" lang="en-US" altLang="zh-TW" sz="3200" dirty="0" smtClean="0"/>
              <a:t>3.</a:t>
            </a:r>
            <a:r>
              <a:rPr kumimoji="1" lang="zh-TW" altLang="en-US" sz="3200" dirty="0" smtClean="0"/>
              <a:t>代表只可針對此決議案草案發言</a:t>
            </a:r>
            <a:endParaRPr kumimoji="1" lang="en-US" altLang="zh-TW" sz="3200" dirty="0" smtClean="0"/>
          </a:p>
          <a:p>
            <a:r>
              <a:rPr kumimoji="1" lang="en-US" altLang="zh-TW" sz="3200" dirty="0" smtClean="0"/>
              <a:t>4.</a:t>
            </a:r>
            <a:r>
              <a:rPr kumimoji="1" lang="zh-TW" altLang="en-US" sz="3200" dirty="0" smtClean="0"/>
              <a:t>會議討論中，代表可提出潤飾或修正案</a:t>
            </a:r>
            <a:endParaRPr kumimoji="1" lang="zh-TW" altLang="en-US" sz="3200" dirty="0"/>
          </a:p>
        </p:txBody>
      </p:sp>
    </p:spTree>
    <p:extLst>
      <p:ext uri="{BB962C8B-B14F-4D97-AF65-F5344CB8AC3E}">
        <p14:creationId xmlns="" xmlns:p14="http://schemas.microsoft.com/office/powerpoint/2010/main" val="964909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0"/>
            <a:ext cx="9144000" cy="6846277"/>
          </a:xfrm>
          <a:prstGeom prst="rect">
            <a:avLst/>
          </a:prstGeom>
        </p:spPr>
      </p:pic>
    </p:spTree>
    <p:extLst>
      <p:ext uri="{BB962C8B-B14F-4D97-AF65-F5344CB8AC3E}">
        <p14:creationId xmlns="" xmlns:p14="http://schemas.microsoft.com/office/powerpoint/2010/main" val="2555721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0"/>
            <a:ext cx="9144000" cy="6843550"/>
          </a:xfrm>
          <a:prstGeom prst="rect">
            <a:avLst/>
          </a:prstGeom>
        </p:spPr>
      </p:pic>
    </p:spTree>
    <p:extLst>
      <p:ext uri="{BB962C8B-B14F-4D97-AF65-F5344CB8AC3E}">
        <p14:creationId xmlns="" xmlns:p14="http://schemas.microsoft.com/office/powerpoint/2010/main" val="524788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519419"/>
            <a:ext cx="8913813" cy="914400"/>
          </a:xfrm>
          <a:solidFill>
            <a:schemeClr val="accent4">
              <a:lumMod val="60000"/>
              <a:lumOff val="40000"/>
            </a:schemeClr>
          </a:solidFill>
        </p:spPr>
        <p:txBody>
          <a:bodyPr>
            <a:noAutofit/>
          </a:bodyPr>
          <a:lstStyle/>
          <a:p>
            <a:r>
              <a:rPr lang="zh-TW" altLang="en-US" sz="7200" dirty="0">
                <a:latin typeface="標楷體" panose="03000509000000000000" pitchFamily="65" charset="-120"/>
                <a:ea typeface="標楷體" panose="03000509000000000000" pitchFamily="65" charset="-120"/>
              </a:rPr>
              <a:t>第三部分</a:t>
            </a:r>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2647609842"/>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1441551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4">
              <a:lumMod val="60000"/>
              <a:lumOff val="40000"/>
            </a:schemeClr>
          </a:solidFill>
        </p:spPr>
        <p:txBody>
          <a:bodyPr>
            <a:normAutofit/>
          </a:bodyPr>
          <a:lstStyle/>
          <a:p>
            <a:r>
              <a:rPr lang="zh-TW" altLang="en-US" sz="4400" dirty="0" smtClean="0">
                <a:latin typeface="標楷體" panose="03000509000000000000" pitchFamily="65" charset="-120"/>
                <a:ea typeface="標楷體" panose="03000509000000000000" pitchFamily="65" charset="-120"/>
              </a:rPr>
              <a:t>停止討論</a:t>
            </a:r>
            <a:endParaRPr lang="zh-TW" altLang="en-US" sz="4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114424" y="2641888"/>
            <a:ext cx="7610476" cy="3670767"/>
          </a:xfrm>
        </p:spPr>
        <p:txBody>
          <a:bodyPr>
            <a:normAutofit/>
          </a:bodyPr>
          <a:lstStyle/>
          <a:p>
            <a:r>
              <a:rPr lang="zh-TW" altLang="en-US" sz="4000" dirty="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如何進行</a:t>
            </a:r>
            <a:endParaRPr lang="en-US" altLang="zh-TW" sz="4000"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itchFamily="2" charset="2"/>
              <a:buChar char="Ø"/>
            </a:pPr>
            <a:r>
              <a:rPr lang="en-US" altLang="zh-TW" sz="40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40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提出停止討論動議</a:t>
            </a:r>
            <a:endParaRPr lang="en-US" altLang="zh-TW" sz="40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itchFamily="2" charset="2"/>
              <a:buChar char="Ø"/>
            </a:pPr>
            <a:r>
              <a:rPr lang="en-US" altLang="zh-TW" sz="40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    2/3</a:t>
            </a:r>
            <a:r>
              <a:rPr lang="zh-TW" altLang="en-US" sz="40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多數通過</a:t>
            </a:r>
            <a:endParaRPr lang="en-US" altLang="zh-TW" sz="40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4000" dirty="0" smtClean="0">
                <a:solidFill>
                  <a:srgbClr val="09213B"/>
                </a:solidFill>
                <a:latin typeface="Times New Roman" panose="02020603050405020304" pitchFamily="18" charset="0"/>
                <a:ea typeface="標楷體" panose="03000509000000000000" pitchFamily="65" charset="-120"/>
                <a:cs typeface="Times New Roman" panose="02020603050405020304" pitchFamily="18" charset="0"/>
              </a:rPr>
              <a:t>進行投票程序</a:t>
            </a:r>
            <a:endParaRPr lang="zh-TW"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 xmlns:p14="http://schemas.microsoft.com/office/powerpoint/2010/main" val="3918919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TW" altLang="en-US" sz="7200" dirty="0">
                <a:latin typeface="標楷體" panose="03000509000000000000" pitchFamily="65" charset="-120"/>
                <a:ea typeface="標楷體" panose="03000509000000000000" pitchFamily="65" charset="-120"/>
              </a:rPr>
              <a:t>會議要點</a:t>
            </a:r>
            <a:endParaRPr lang="en-US" sz="7200" dirty="0">
              <a:latin typeface="標楷體" panose="03000509000000000000" pitchFamily="65" charset="-120"/>
              <a:ea typeface="標楷體" panose="03000509000000000000" pitchFamily="65" charset="-120"/>
            </a:endParaRPr>
          </a:p>
        </p:txBody>
      </p:sp>
      <p:sp>
        <p:nvSpPr>
          <p:cNvPr id="3" name="Content Placeholder 2"/>
          <p:cNvSpPr>
            <a:spLocks noGrp="1"/>
          </p:cNvSpPr>
          <p:nvPr>
            <p:ph idx="1"/>
          </p:nvPr>
        </p:nvSpPr>
        <p:spPr>
          <a:xfrm>
            <a:off x="1065066" y="2595562"/>
            <a:ext cx="7610476" cy="3670767"/>
          </a:xfrm>
        </p:spPr>
        <p:txBody>
          <a:bodyPr>
            <a:noAutofit/>
          </a:bodyPr>
          <a:lstStyle/>
          <a:p>
            <a:r>
              <a:rPr lang="zh-TW" altLang="en-US" sz="3200" dirty="0">
                <a:solidFill>
                  <a:srgbClr val="262626"/>
                </a:solidFill>
                <a:latin typeface="標楷體" panose="03000509000000000000" pitchFamily="65" charset="-120"/>
                <a:ea typeface="標楷體" panose="03000509000000000000" pitchFamily="65" charset="-120"/>
                <a:cs typeface="Calibri" pitchFamily="34" charset="0"/>
              </a:rPr>
              <a:t>不可以使用第一人稱</a:t>
            </a:r>
            <a:endParaRPr lang="en-US" sz="3200" dirty="0" smtClean="0">
              <a:solidFill>
                <a:srgbClr val="262626"/>
              </a:solidFill>
              <a:latin typeface="標楷體" panose="03000509000000000000" pitchFamily="65" charset="-120"/>
              <a:ea typeface="標楷體" panose="03000509000000000000" pitchFamily="65" charset="-120"/>
              <a:cs typeface="Calibri" pitchFamily="34" charset="0"/>
            </a:endParaRPr>
          </a:p>
          <a:p>
            <a:r>
              <a:rPr lang="zh-TW" altLang="en-US" sz="3200" dirty="0">
                <a:solidFill>
                  <a:srgbClr val="262626"/>
                </a:solidFill>
                <a:latin typeface="標楷體" panose="03000509000000000000" pitchFamily="65" charset="-120"/>
                <a:ea typeface="標楷體" panose="03000509000000000000" pitchFamily="65" charset="-120"/>
                <a:cs typeface="Calibri" pitchFamily="34" charset="0"/>
              </a:rPr>
              <a:t>與你的夥伴合作</a:t>
            </a:r>
            <a:endParaRPr lang="en-US" sz="3200" dirty="0" smtClean="0">
              <a:solidFill>
                <a:srgbClr val="262626"/>
              </a:solidFill>
              <a:latin typeface="標楷體" panose="03000509000000000000" pitchFamily="65" charset="-120"/>
              <a:ea typeface="標楷體" panose="03000509000000000000" pitchFamily="65" charset="-120"/>
              <a:cs typeface="Calibri" pitchFamily="34" charset="0"/>
            </a:endParaRPr>
          </a:p>
          <a:p>
            <a:r>
              <a:rPr lang="zh-TW" altLang="en-US" sz="3200" dirty="0" smtClean="0">
                <a:solidFill>
                  <a:srgbClr val="262626"/>
                </a:solidFill>
                <a:latin typeface="標楷體" panose="03000509000000000000" pitchFamily="65" charset="-120"/>
                <a:ea typeface="標楷體" panose="03000509000000000000" pitchFamily="65" charset="-120"/>
                <a:cs typeface="Calibri" pitchFamily="34" charset="0"/>
              </a:rPr>
              <a:t>透過</a:t>
            </a:r>
            <a:r>
              <a:rPr lang="en-US" altLang="zh-TW" sz="3200" dirty="0" smtClean="0">
                <a:solidFill>
                  <a:srgbClr val="262626"/>
                </a:solidFill>
                <a:latin typeface="標楷體" panose="03000509000000000000" pitchFamily="65" charset="-120"/>
                <a:ea typeface="標楷體" panose="03000509000000000000" pitchFamily="65" charset="-120"/>
                <a:cs typeface="Calibri" pitchFamily="34" charset="0"/>
              </a:rPr>
              <a:t>PAGE</a:t>
            </a:r>
            <a:r>
              <a:rPr lang="zh-TW" altLang="en-US" sz="3200" dirty="0" smtClean="0">
                <a:solidFill>
                  <a:srgbClr val="262626"/>
                </a:solidFill>
                <a:latin typeface="標楷體" panose="03000509000000000000" pitchFamily="65" charset="-120"/>
                <a:ea typeface="標楷體" panose="03000509000000000000" pitchFamily="65" charset="-120"/>
                <a:cs typeface="Calibri" pitchFamily="34" charset="0"/>
              </a:rPr>
              <a:t>傳遞紙條</a:t>
            </a:r>
            <a:endParaRPr lang="en-US" sz="3200" dirty="0" smtClean="0">
              <a:solidFill>
                <a:srgbClr val="262626"/>
              </a:solidFill>
              <a:latin typeface="標楷體" panose="03000509000000000000" pitchFamily="65" charset="-120"/>
              <a:ea typeface="標楷體" panose="03000509000000000000" pitchFamily="65" charset="-120"/>
              <a:cs typeface="Calibri" pitchFamily="34" charset="0"/>
            </a:endParaRPr>
          </a:p>
          <a:p>
            <a:r>
              <a:rPr lang="zh-TW" altLang="en-US" sz="3200" dirty="0">
                <a:solidFill>
                  <a:srgbClr val="262626"/>
                </a:solidFill>
                <a:latin typeface="標楷體" panose="03000509000000000000" pitchFamily="65" charset="-120"/>
                <a:ea typeface="標楷體" panose="03000509000000000000" pitchFamily="65" charset="-120"/>
                <a:cs typeface="Calibri" pitchFamily="34" charset="0"/>
              </a:rPr>
              <a:t>維持形象與</a:t>
            </a:r>
            <a:r>
              <a:rPr lang="zh-TW" altLang="en-US" sz="3200" dirty="0" smtClean="0">
                <a:solidFill>
                  <a:srgbClr val="262626"/>
                </a:solidFill>
                <a:latin typeface="標楷體" panose="03000509000000000000" pitchFamily="65" charset="-120"/>
                <a:ea typeface="標楷體" panose="03000509000000000000" pitchFamily="65" charset="-120"/>
                <a:cs typeface="Calibri" pitchFamily="34" charset="0"/>
              </a:rPr>
              <a:t>禮貌</a:t>
            </a:r>
            <a:endParaRPr lang="en-US" altLang="zh-TW" sz="3200" dirty="0" smtClean="0">
              <a:solidFill>
                <a:srgbClr val="262626"/>
              </a:solidFill>
              <a:latin typeface="標楷體" panose="03000509000000000000" pitchFamily="65" charset="-120"/>
              <a:ea typeface="標楷體" panose="03000509000000000000" pitchFamily="65" charset="-120"/>
              <a:cs typeface="Calibri" pitchFamily="34" charset="0"/>
            </a:endParaRPr>
          </a:p>
          <a:p>
            <a:r>
              <a:rPr lang="zh-TW" altLang="en-US" sz="3200" dirty="0">
                <a:solidFill>
                  <a:srgbClr val="262626"/>
                </a:solidFill>
                <a:latin typeface="標楷體" panose="03000509000000000000" pitchFamily="65" charset="-120"/>
                <a:ea typeface="標楷體" panose="03000509000000000000" pitchFamily="65" charset="-120"/>
                <a:cs typeface="Calibri" pitchFamily="34" charset="0"/>
              </a:rPr>
              <a:t>與其他國家合作</a:t>
            </a:r>
            <a:r>
              <a:rPr lang="zh-TW" altLang="en-US" sz="3200" dirty="0" smtClean="0">
                <a:solidFill>
                  <a:srgbClr val="262626"/>
                </a:solidFill>
                <a:latin typeface="標楷體" panose="03000509000000000000" pitchFamily="65" charset="-120"/>
                <a:ea typeface="標楷體" panose="03000509000000000000" pitchFamily="65" charset="-120"/>
                <a:cs typeface="Calibri" pitchFamily="34" charset="0"/>
              </a:rPr>
              <a:t>時維</a:t>
            </a:r>
            <a:r>
              <a:rPr lang="zh-TW" altLang="en-US" sz="3200" dirty="0" smtClean="0">
                <a:solidFill>
                  <a:srgbClr val="262626"/>
                </a:solidFill>
                <a:latin typeface="標楷體" panose="03000509000000000000" pitchFamily="65" charset="-120"/>
                <a:ea typeface="標楷體" panose="03000509000000000000" pitchFamily="65" charset="-120"/>
                <a:cs typeface="Calibri" pitchFamily="34" charset="0"/>
              </a:rPr>
              <a:t>持正確的國家立場</a:t>
            </a:r>
            <a:endParaRPr lang="en-US" sz="3200" dirty="0" smtClean="0">
              <a:solidFill>
                <a:srgbClr val="262626"/>
              </a:solidFill>
              <a:latin typeface="標楷體" panose="03000509000000000000" pitchFamily="65" charset="-120"/>
              <a:ea typeface="標楷體" panose="03000509000000000000" pitchFamily="65" charset="-120"/>
              <a:cs typeface="Calibri" pitchFamily="34" charset="0"/>
            </a:endParaRPr>
          </a:p>
          <a:p>
            <a:endParaRPr lang="en-US" sz="3200" dirty="0" smtClean="0">
              <a:latin typeface="標楷體" panose="03000509000000000000" pitchFamily="65" charset="-120"/>
              <a:ea typeface="標楷體" panose="03000509000000000000" pitchFamily="65" charset="-120"/>
              <a:cs typeface="Calibri" pitchFamily="34" charset="0"/>
            </a:endParaRPr>
          </a:p>
        </p:txBody>
      </p:sp>
    </p:spTree>
    <p:extLst>
      <p:ext uri="{BB962C8B-B14F-4D97-AF65-F5344CB8AC3E}">
        <p14:creationId xmlns="" xmlns:p14="http://schemas.microsoft.com/office/powerpoint/2010/main" val="1946746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End!</a:t>
            </a:r>
            <a:endParaRPr lang="en-US" dirty="0"/>
          </a:p>
        </p:txBody>
      </p:sp>
      <p:sp>
        <p:nvSpPr>
          <p:cNvPr id="5" name="Subtitle 4"/>
          <p:cNvSpPr>
            <a:spLocks noGrp="1"/>
          </p:cNvSpPr>
          <p:nvPr>
            <p:ph type="subTitle" idx="1"/>
          </p:nvPr>
        </p:nvSpPr>
        <p:spPr/>
        <p:txBody>
          <a:bodyPr/>
          <a:lstStyle/>
          <a:p>
            <a:endParaRPr lang="en-US" dirty="0" smtClean="0"/>
          </a:p>
          <a:p>
            <a:r>
              <a:rPr lang="en-US" dirty="0" smtClean="0">
                <a:solidFill>
                  <a:srgbClr val="262626"/>
                </a:solidFill>
              </a:rPr>
              <a:t>	</a:t>
            </a:r>
            <a:r>
              <a:rPr lang="en-US" sz="5000" dirty="0" smtClean="0">
                <a:solidFill>
                  <a:srgbClr val="262626"/>
                </a:solidFill>
              </a:rPr>
              <a:t>Questions? :)</a:t>
            </a:r>
            <a:endParaRPr lang="en-US" sz="5000" dirty="0">
              <a:solidFill>
                <a:srgbClr val="262626"/>
              </a:solidFill>
            </a:endParaRPr>
          </a:p>
        </p:txBody>
      </p:sp>
    </p:spTree>
    <p:extLst>
      <p:ext uri="{BB962C8B-B14F-4D97-AF65-F5344CB8AC3E}">
        <p14:creationId xmlns="" xmlns:p14="http://schemas.microsoft.com/office/powerpoint/2010/main" val="2453399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304800"/>
            <a:ext cx="8229600" cy="1066800"/>
          </a:xfrm>
        </p:spPr>
        <p:txBody>
          <a:bodyPr/>
          <a:lstStyle/>
          <a:p>
            <a:r>
              <a:rPr lang="en-US" dirty="0" smtClean="0">
                <a:latin typeface="Times New Roman" pitchFamily="18" charset="0"/>
                <a:ea typeface="標楷體" pitchFamily="65" charset="-120"/>
                <a:cs typeface="Times New Roman" pitchFamily="18" charset="0"/>
              </a:rPr>
              <a:t>ROP</a:t>
            </a:r>
            <a:r>
              <a:rPr lang="zh-TW" altLang="en-US" dirty="0" smtClean="0">
                <a:latin typeface="Times New Roman" pitchFamily="18" charset="0"/>
                <a:ea typeface="標楷體" pitchFamily="65" charset="-120"/>
                <a:cs typeface="Times New Roman" pitchFamily="18" charset="0"/>
              </a:rPr>
              <a:t>的步</a:t>
            </a:r>
            <a:r>
              <a:rPr lang="zh-TW" altLang="en-US" dirty="0" smtClean="0">
                <a:latin typeface="Times New Roman" pitchFamily="18" charset="0"/>
                <a:ea typeface="標楷體" pitchFamily="65" charset="-120"/>
                <a:cs typeface="Times New Roman" pitchFamily="18" charset="0"/>
              </a:rPr>
              <a:t>驟 </a:t>
            </a:r>
            <a:r>
              <a:rPr lang="en-US" altLang="zh-TW" dirty="0" smtClean="0">
                <a:latin typeface="Times New Roman" pitchFamily="18" charset="0"/>
                <a:ea typeface="標楷體" pitchFamily="65" charset="-120"/>
                <a:cs typeface="Times New Roman" pitchFamily="18" charset="0"/>
              </a:rPr>
              <a:t>(Role Of Procedure)</a:t>
            </a:r>
            <a:endParaRPr lang="en-US" dirty="0">
              <a:latin typeface="Times New Roman" pitchFamily="18" charset="0"/>
              <a:ea typeface="標楷體" pitchFamily="65" charset="-120"/>
              <a:cs typeface="Times New Roman" pitchFamily="18" charset="0"/>
            </a:endParaRPr>
          </a:p>
        </p:txBody>
      </p:sp>
      <p:sp>
        <p:nvSpPr>
          <p:cNvPr id="11" name="TextBox 10"/>
          <p:cNvSpPr txBox="1"/>
          <p:nvPr/>
        </p:nvSpPr>
        <p:spPr>
          <a:xfrm>
            <a:off x="2254605" y="1489501"/>
            <a:ext cx="4419600" cy="830997"/>
          </a:xfrm>
          <a:prstGeom prst="rect">
            <a:avLst/>
          </a:prstGeom>
          <a:noFill/>
        </p:spPr>
        <p:txBody>
          <a:bodyPr wrap="square" rtlCol="0">
            <a:spAutoFit/>
          </a:bodyPr>
          <a:lstStyle/>
          <a:p>
            <a:pPr algn="ctr"/>
            <a:r>
              <a:rPr lang="zh-TW" altLang="en-US" sz="4800" dirty="0">
                <a:latin typeface="Times New Roman" pitchFamily="18" charset="0"/>
                <a:ea typeface="標楷體" pitchFamily="65" charset="-120"/>
                <a:cs typeface="Times New Roman" pitchFamily="18" charset="0"/>
              </a:rPr>
              <a:t>討</a:t>
            </a:r>
            <a:r>
              <a:rPr lang="zh-TW" altLang="en-US" sz="4800" dirty="0" smtClean="0">
                <a:latin typeface="Times New Roman" pitchFamily="18" charset="0"/>
                <a:ea typeface="標楷體" pitchFamily="65" charset="-120"/>
                <a:cs typeface="Times New Roman" pitchFamily="18" charset="0"/>
              </a:rPr>
              <a:t>論</a:t>
            </a:r>
            <a:endParaRPr lang="en-US" dirty="0">
              <a:latin typeface="Times New Roman" pitchFamily="18" charset="0"/>
              <a:ea typeface="標楷體" pitchFamily="65" charset="-120"/>
              <a:cs typeface="Times New Roman" pitchFamily="18" charset="0"/>
            </a:endParaRPr>
          </a:p>
        </p:txBody>
      </p:sp>
      <p:sp>
        <p:nvSpPr>
          <p:cNvPr id="12" name="TextBox 11"/>
          <p:cNvSpPr txBox="1"/>
          <p:nvPr/>
        </p:nvSpPr>
        <p:spPr>
          <a:xfrm>
            <a:off x="1848204" y="5606701"/>
            <a:ext cx="5194656" cy="769441"/>
          </a:xfrm>
          <a:prstGeom prst="rect">
            <a:avLst/>
          </a:prstGeom>
          <a:noFill/>
        </p:spPr>
        <p:txBody>
          <a:bodyPr wrap="square" rtlCol="0">
            <a:spAutoFit/>
          </a:bodyPr>
          <a:lstStyle/>
          <a:p>
            <a:pPr algn="ctr"/>
            <a:r>
              <a:rPr lang="zh-TW" altLang="en-US" sz="4400" dirty="0" smtClean="0">
                <a:latin typeface="Times New Roman" pitchFamily="18" charset="0"/>
                <a:ea typeface="標楷體" pitchFamily="65" charset="-120"/>
                <a:cs typeface="Times New Roman" pitchFamily="18" charset="0"/>
              </a:rPr>
              <a:t>投票</a:t>
            </a:r>
            <a:endParaRPr lang="en-US" sz="4400" dirty="0">
              <a:latin typeface="Times New Roman" pitchFamily="18" charset="0"/>
              <a:ea typeface="標楷體" pitchFamily="65" charset="-120"/>
              <a:cs typeface="Times New Roman" pitchFamily="18" charset="0"/>
            </a:endParaRPr>
          </a:p>
        </p:txBody>
      </p:sp>
      <p:sp>
        <p:nvSpPr>
          <p:cNvPr id="31" name="TextBox 30"/>
          <p:cNvSpPr txBox="1"/>
          <p:nvPr/>
        </p:nvSpPr>
        <p:spPr>
          <a:xfrm>
            <a:off x="1848204" y="3581400"/>
            <a:ext cx="5232401" cy="769441"/>
          </a:xfrm>
          <a:prstGeom prst="rect">
            <a:avLst/>
          </a:prstGeom>
          <a:noFill/>
        </p:spPr>
        <p:txBody>
          <a:bodyPr wrap="square" rtlCol="0">
            <a:spAutoFit/>
          </a:bodyPr>
          <a:lstStyle/>
          <a:p>
            <a:pPr algn="ctr"/>
            <a:r>
              <a:rPr lang="zh-TW" altLang="en-US" sz="4400" dirty="0" smtClean="0">
                <a:latin typeface="Times New Roman" pitchFamily="18" charset="0"/>
                <a:ea typeface="標楷體" pitchFamily="65" charset="-120"/>
                <a:cs typeface="Times New Roman" pitchFamily="18" charset="0"/>
              </a:rPr>
              <a:t>可行的解決方法</a:t>
            </a:r>
            <a:endParaRPr lang="en-US" sz="4400" dirty="0">
              <a:latin typeface="Times New Roman" pitchFamily="18" charset="0"/>
              <a:ea typeface="標楷體" pitchFamily="65" charset="-120"/>
              <a:cs typeface="Times New Roman" pitchFamily="18" charset="0"/>
            </a:endParaRPr>
          </a:p>
        </p:txBody>
      </p:sp>
      <p:sp>
        <p:nvSpPr>
          <p:cNvPr id="53" name="Down Arrow 52"/>
          <p:cNvSpPr/>
          <p:nvPr/>
        </p:nvSpPr>
        <p:spPr>
          <a:xfrm>
            <a:off x="1885949" y="4883547"/>
            <a:ext cx="4876800" cy="3048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ea typeface="標楷體" pitchFamily="65" charset="-120"/>
              <a:cs typeface="Times New Roman" pitchFamily="18" charset="0"/>
            </a:endParaRPr>
          </a:p>
        </p:txBody>
      </p:sp>
      <p:sp>
        <p:nvSpPr>
          <p:cNvPr id="54" name="Down Arrow 53"/>
          <p:cNvSpPr/>
          <p:nvPr/>
        </p:nvSpPr>
        <p:spPr>
          <a:xfrm>
            <a:off x="1885949" y="2819400"/>
            <a:ext cx="4876800" cy="3048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ea typeface="標楷體" pitchFamily="65" charset="-120"/>
              <a:cs typeface="Times New Roman" pitchFamily="18" charset="0"/>
            </a:endParaRPr>
          </a:p>
        </p:txBody>
      </p:sp>
    </p:spTree>
    <p:extLst>
      <p:ext uri="{BB962C8B-B14F-4D97-AF65-F5344CB8AC3E}">
        <p14:creationId xmlns="" xmlns:p14="http://schemas.microsoft.com/office/powerpoint/2010/main" val="674276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98103"/>
            <a:ext cx="8913813" cy="914400"/>
          </a:xfrm>
        </p:spPr>
        <p:txBody>
          <a:bodyPr/>
          <a:lstStyle/>
          <a:p>
            <a:r>
              <a:rPr lang="zh-TW" altLang="en-US" dirty="0" smtClean="0">
                <a:latin typeface="標楷體" panose="03000509000000000000" pitchFamily="65" charset="-120"/>
                <a:ea typeface="標楷體" panose="03000509000000000000" pitchFamily="65" charset="-120"/>
              </a:rPr>
              <a:t>議會規則大綱</a:t>
            </a:r>
            <a:endParaRPr lang="zh-TW" altLang="en-US"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 xmlns:p14="http://schemas.microsoft.com/office/powerpoint/2010/main" val="2310649143"/>
              </p:ext>
            </p:extLst>
          </p:nvPr>
        </p:nvGraphicFramePr>
        <p:xfrm>
          <a:off x="385192" y="1700809"/>
          <a:ext cx="8435280" cy="4623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63853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smtClean="0">
                <a:latin typeface="標楷體" panose="03000509000000000000" pitchFamily="65" charset="-120"/>
                <a:ea typeface="標楷體" panose="03000509000000000000" pitchFamily="65" charset="-120"/>
              </a:rPr>
              <a:t>第一部分</a:t>
            </a:r>
            <a:r>
              <a:rPr lang="en-US" altLang="zh-TW" sz="5400" dirty="0" smtClean="0">
                <a:latin typeface="標楷體" panose="03000509000000000000" pitchFamily="65" charset="-120"/>
                <a:ea typeface="標楷體" panose="03000509000000000000" pitchFamily="65" charset="-120"/>
              </a:rPr>
              <a:t> </a:t>
            </a:r>
            <a:endParaRPr lang="zh-TW" altLang="en-US" sz="5400"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 xmlns:p14="http://schemas.microsoft.com/office/powerpoint/2010/main" val="2813461851"/>
              </p:ext>
            </p:extLst>
          </p:nvPr>
        </p:nvGraphicFramePr>
        <p:xfrm>
          <a:off x="1105272" y="2237388"/>
          <a:ext cx="6851104" cy="4445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601644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7200" dirty="0">
                <a:latin typeface="標楷體" panose="03000509000000000000" pitchFamily="65" charset="-120"/>
                <a:ea typeface="標楷體" panose="03000509000000000000" pitchFamily="65" charset="-120"/>
              </a:rPr>
              <a:t>點</a:t>
            </a:r>
            <a:r>
              <a:rPr lang="zh-TW" altLang="en-US" sz="7200" dirty="0" smtClean="0">
                <a:latin typeface="標楷體" panose="03000509000000000000" pitchFamily="65" charset="-120"/>
                <a:ea typeface="標楷體" panose="03000509000000000000" pitchFamily="65" charset="-120"/>
              </a:rPr>
              <a:t>名</a:t>
            </a:r>
            <a:r>
              <a:rPr lang="en-US" altLang="zh-TW" sz="7200" dirty="0" smtClean="0">
                <a:latin typeface="標楷體" panose="03000509000000000000" pitchFamily="65" charset="-120"/>
                <a:ea typeface="標楷體" panose="03000509000000000000" pitchFamily="65" charset="-120"/>
              </a:rPr>
              <a:t>(Roll Call)</a:t>
            </a:r>
            <a:endParaRPr lang="zh-TW" altLang="en-US" sz="72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0" y="2175820"/>
            <a:ext cx="4149725" cy="4475333"/>
          </a:xfrm>
        </p:spPr>
        <p:txBody>
          <a:bodyPr>
            <a:noAutofit/>
          </a:bodyPr>
          <a:lstStyle/>
          <a:p>
            <a:r>
              <a:rPr lang="zh-TW" altLang="en-US" sz="2400" dirty="0" smtClean="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時機</a:t>
            </a:r>
            <a:endParaRPr lang="en-US" altLang="zh-TW" sz="2400" dirty="0" smtClean="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endParaRPr>
          </a:p>
          <a:p>
            <a:pPr lvl="1">
              <a:buFont typeface="Wingdings" charset="2"/>
              <a:buChar char="Ø"/>
            </a:pPr>
            <a:r>
              <a:rPr lang="zh-TW" altLang="en-US" sz="24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開始</a:t>
            </a:r>
            <a:r>
              <a:rPr lang="zh-TW" altLang="en-US" sz="24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點名</a:t>
            </a:r>
            <a:r>
              <a:rPr lang="en-US" altLang="zh-TW" sz="24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400" dirty="0" smtClean="0">
                <a:solidFill>
                  <a:srgbClr val="BF8700"/>
                </a:solidFill>
                <a:latin typeface="Times New Roman" panose="02020603050405020304" pitchFamily="18" charset="0"/>
                <a:ea typeface="標楷體" panose="03000509000000000000" pitchFamily="65" charset="-120"/>
                <a:cs typeface="Times New Roman" panose="02020603050405020304" pitchFamily="18" charset="0"/>
              </a:rPr>
              <a:t>內容</a:t>
            </a:r>
            <a:endParaRPr lang="en-US" altLang="zh-TW" sz="2400" dirty="0" smtClean="0">
              <a:solidFill>
                <a:srgbClr val="BF8700"/>
              </a:solidFill>
              <a:latin typeface="Times New Roman" panose="02020603050405020304" pitchFamily="18" charset="0"/>
              <a:ea typeface="標楷體" panose="03000509000000000000" pitchFamily="65" charset="-120"/>
              <a:cs typeface="Times New Roman" panose="02020603050405020304" pitchFamily="18" charset="0"/>
            </a:endParaRPr>
          </a:p>
          <a:p>
            <a:pPr lvl="1">
              <a:buFont typeface="Wingdings" charset="2"/>
              <a:buChar char="Ø"/>
            </a:pPr>
            <a:r>
              <a:rPr lang="zh-TW" altLang="zh-TW"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以</a:t>
            </a:r>
            <a:r>
              <a:rPr lang="zh-TW" altLang="en-US"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國家英文字母</a:t>
            </a:r>
            <a:r>
              <a:rPr lang="zh-TW" altLang="zh-TW"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順序</a:t>
            </a:r>
            <a:r>
              <a:rPr lang="zh-TW" altLang="zh-TW"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朗讀所有代表</a:t>
            </a:r>
            <a:r>
              <a:rPr lang="zh-TW" altLang="zh-TW" sz="2400" dirty="0" smtClean="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rPr>
              <a:t>國家</a:t>
            </a:r>
            <a:endParaRPr lang="en-US" altLang="zh-TW" sz="2400" dirty="0">
              <a:solidFill>
                <a:srgbClr val="262626"/>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solidFill>
                  <a:srgbClr val="BF8700"/>
                </a:solidFill>
                <a:latin typeface="Times New Roman" panose="02020603050405020304" pitchFamily="18" charset="0"/>
                <a:ea typeface="標楷體" panose="03000509000000000000" pitchFamily="65" charset="-120"/>
                <a:cs typeface="Times New Roman" panose="02020603050405020304" pitchFamily="18" charset="0"/>
              </a:rPr>
              <a:t>方法</a:t>
            </a:r>
            <a:endParaRPr lang="en-US" altLang="zh-TW" sz="2400" dirty="0" smtClean="0">
              <a:solidFill>
                <a:srgbClr val="BF8700"/>
              </a:solidFill>
              <a:latin typeface="Times New Roman" panose="02020603050405020304" pitchFamily="18" charset="0"/>
              <a:ea typeface="標楷體" panose="03000509000000000000" pitchFamily="65" charset="-120"/>
              <a:cs typeface="Times New Roman" panose="02020603050405020304" pitchFamily="18" charset="0"/>
            </a:endParaRPr>
          </a:p>
          <a:p>
            <a:pPr lvl="1">
              <a:buFont typeface="Wingdings" charset="2"/>
              <a:buChar char="Ø"/>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出席</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buFont typeface="Wingdings" charset="2"/>
              <a:buChar char="Ø"/>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出席並投票</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buNone/>
            </a:pP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Picture 4"/>
          <p:cNvPicPr>
            <a:picLocks noChangeAspect="1"/>
          </p:cNvPicPr>
          <p:nvPr/>
        </p:nvPicPr>
        <p:blipFill>
          <a:blip r:embed="rId3" cstate="print"/>
          <a:stretch>
            <a:fillRect/>
          </a:stretch>
        </p:blipFill>
        <p:spPr>
          <a:xfrm>
            <a:off x="1069437" y="2642351"/>
            <a:ext cx="3092015" cy="3483960"/>
          </a:xfrm>
          <a:prstGeom prst="rect">
            <a:avLst/>
          </a:prstGeom>
        </p:spPr>
      </p:pic>
      <p:pic>
        <p:nvPicPr>
          <p:cNvPr id="4" name="圖片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9917" y="3415004"/>
            <a:ext cx="4448470" cy="3314546"/>
          </a:xfrm>
          <a:prstGeom prst="rect">
            <a:avLst/>
          </a:prstGeom>
        </p:spPr>
      </p:pic>
    </p:spTree>
    <p:extLst>
      <p:ext uri="{BB962C8B-B14F-4D97-AF65-F5344CB8AC3E}">
        <p14:creationId xmlns="" xmlns:p14="http://schemas.microsoft.com/office/powerpoint/2010/main" val="396609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TW" altLang="en-US" sz="7200" dirty="0" smtClean="0">
                <a:latin typeface="標楷體" panose="03000509000000000000" pitchFamily="65" charset="-120"/>
                <a:ea typeface="標楷體" panose="03000509000000000000" pitchFamily="65" charset="-120"/>
              </a:rPr>
              <a:t>多數決原則</a:t>
            </a:r>
            <a:endParaRPr lang="zh-TW" altLang="en-US" sz="7200" dirty="0">
              <a:latin typeface="標楷體" panose="03000509000000000000" pitchFamily="65" charset="-120"/>
              <a:ea typeface="標楷體" panose="03000509000000000000" pitchFamily="65" charset="-120"/>
            </a:endParaRPr>
          </a:p>
        </p:txBody>
      </p:sp>
      <p:sp>
        <p:nvSpPr>
          <p:cNvPr id="3" name="Content Placeholder 2"/>
          <p:cNvSpPr>
            <a:spLocks noGrp="1"/>
          </p:cNvSpPr>
          <p:nvPr>
            <p:ph type="body" sz="half" idx="4294967295"/>
          </p:nvPr>
        </p:nvSpPr>
        <p:spPr>
          <a:xfrm>
            <a:off x="533822" y="2444750"/>
            <a:ext cx="4572000" cy="4225925"/>
          </a:xfrm>
        </p:spPr>
        <p:txBody>
          <a:bodyPr>
            <a:noAutofit/>
          </a:bodyPr>
          <a:lstStyle/>
          <a:p>
            <a:r>
              <a:rPr lang="zh-TW" altLang="en-US" sz="3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停止討論</a:t>
            </a:r>
            <a:r>
              <a:rPr lang="en-US" altLang="zh-TW" sz="3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2/3</a:t>
            </a:r>
          </a:p>
          <a:p>
            <a:r>
              <a:rPr lang="zh-TW" altLang="en-US" sz="3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動議通過</a:t>
            </a:r>
            <a:r>
              <a:rPr lang="en-US" altLang="zh-TW" sz="3200" dirty="0" smtClean="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rPr>
              <a:t>: 1/2</a:t>
            </a:r>
            <a:endParaRPr lang="zh-TW" altLang="en-US" sz="3200" dirty="0">
              <a:solidFill>
                <a:schemeClr val="tx1">
                  <a:lumMod val="85000"/>
                  <a:lumOff val="1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Picture 3"/>
          <p:cNvPicPr>
            <a:picLocks noChangeAspect="1"/>
          </p:cNvPicPr>
          <p:nvPr/>
        </p:nvPicPr>
        <p:blipFill>
          <a:blip r:embed="rId3" cstate="print">
            <a:extLst>
              <a:ext uri="{BEBA8EAE-BF5A-486C-A8C5-ECC9F3942E4B}">
                <a14:imgProps xmlns="" xmlns:a14="http://schemas.microsoft.com/office/drawing/2010/main">
                  <a14:imgLayer r:embed="rId4">
                    <a14:imgEffect>
                      <a14:backgroundRemoval t="10000" b="90000" l="9884" r="96791">
                        <a14:foregroundMark x1="43132" y1="46444" x2="12067" y2="47000"/>
                        <a14:foregroundMark x1="13350" y1="42889" x2="24775" y2="26333"/>
                        <a14:foregroundMark x1="38768" y1="41889" x2="28241" y2="25778"/>
                        <a14:foregroundMark x1="27985" y1="27667" x2="28883" y2="43222"/>
                        <a14:foregroundMark x1="96791" y1="71667" x2="92169" y2="71333"/>
                        <a14:foregroundMark x1="77279" y1="49889" x2="72529" y2="60667"/>
                        <a14:foregroundMark x1="79718" y1="49889" x2="85879" y2="57667"/>
                      </a14:backgroundRemoval>
                    </a14:imgEffect>
                  </a14:imgLayer>
                </a14:imgProps>
              </a:ext>
            </a:extLst>
          </a:blip>
          <a:stretch>
            <a:fillRect/>
          </a:stretch>
        </p:blipFill>
        <p:spPr>
          <a:xfrm>
            <a:off x="4024050" y="1822052"/>
            <a:ext cx="4358893" cy="5035948"/>
          </a:xfrm>
          <a:prstGeom prst="rect">
            <a:avLst/>
          </a:prstGeom>
        </p:spPr>
      </p:pic>
    </p:spTree>
    <p:extLst>
      <p:ext uri="{BB962C8B-B14F-4D97-AF65-F5344CB8AC3E}">
        <p14:creationId xmlns="" xmlns:p14="http://schemas.microsoft.com/office/powerpoint/2010/main" val="4021700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800" dirty="0" smtClean="0">
                <a:latin typeface="標楷體" pitchFamily="65" charset="-120"/>
                <a:ea typeface="標楷體" pitchFamily="65" charset="-120"/>
              </a:rPr>
              <a:t>立場簡述</a:t>
            </a:r>
            <a:r>
              <a:rPr lang="en-US" altLang="zh-TW" sz="4800" dirty="0" smtClean="0">
                <a:latin typeface="標楷體" pitchFamily="65" charset="-120"/>
                <a:ea typeface="標楷體" pitchFamily="65" charset="-120"/>
              </a:rPr>
              <a:t>(Opening Speech)</a:t>
            </a:r>
            <a:endParaRPr lang="zh-TW" altLang="en-US" sz="4800" dirty="0">
              <a:latin typeface="標楷體" pitchFamily="65" charset="-120"/>
              <a:ea typeface="標楷體" pitchFamily="65" charset="-120"/>
            </a:endParaRPr>
          </a:p>
        </p:txBody>
      </p:sp>
      <p:sp>
        <p:nvSpPr>
          <p:cNvPr id="3" name="Content Placeholder 2"/>
          <p:cNvSpPr txBox="1">
            <a:spLocks/>
          </p:cNvSpPr>
          <p:nvPr/>
        </p:nvSpPr>
        <p:spPr>
          <a:xfrm>
            <a:off x="1065066" y="2595562"/>
            <a:ext cx="7610476" cy="3670767"/>
          </a:xfrm>
          <a:prstGeom prst="rect">
            <a:avLst/>
          </a:prstGeom>
        </p:spPr>
        <p:txBody>
          <a:bodyPr>
            <a:normAutofit lnSpcReduction="10000"/>
          </a:bodyPr>
          <a:lstStyle/>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r>
              <a:rPr lang="zh-TW" altLang="en-US" sz="3600" dirty="0" smtClean="0">
                <a:solidFill>
                  <a:srgbClr val="262626"/>
                </a:solidFill>
                <a:latin typeface="標楷體" panose="03000509000000000000" pitchFamily="65" charset="-120"/>
                <a:ea typeface="標楷體" panose="03000509000000000000" pitchFamily="65" charset="-120"/>
                <a:cs typeface="Calibri" pitchFamily="34" charset="0"/>
              </a:rPr>
              <a:t>表</a:t>
            </a:r>
            <a:r>
              <a:rPr lang="zh-TW" altLang="en-US" sz="3600" dirty="0" smtClean="0">
                <a:solidFill>
                  <a:srgbClr val="262626"/>
                </a:solidFill>
                <a:latin typeface="標楷體" panose="03000509000000000000" pitchFamily="65" charset="-120"/>
                <a:ea typeface="標楷體" panose="03000509000000000000" pitchFamily="65" charset="-120"/>
                <a:cs typeface="Calibri" pitchFamily="34" charset="0"/>
              </a:rPr>
              <a:t>達代表國家對此次議題的立場</a:t>
            </a:r>
            <a:endParaRPr lang="en-US" altLang="zh-TW" sz="3600" dirty="0" smtClean="0">
              <a:solidFill>
                <a:srgbClr val="262626"/>
              </a:solidFill>
              <a:latin typeface="標楷體" panose="03000509000000000000" pitchFamily="65" charset="-120"/>
              <a:ea typeface="標楷體" panose="03000509000000000000" pitchFamily="65" charset="-120"/>
              <a:cs typeface="Calibri" pitchFamily="34" charset="0"/>
            </a:endParaRPr>
          </a:p>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r>
              <a:rPr lang="zh-TW" altLang="en-US" sz="3600" dirty="0" smtClean="0">
                <a:solidFill>
                  <a:srgbClr val="262626"/>
                </a:solidFill>
                <a:latin typeface="標楷體" panose="03000509000000000000" pitchFamily="65" charset="-120"/>
                <a:ea typeface="標楷體" panose="03000509000000000000" pitchFamily="65" charset="-120"/>
                <a:cs typeface="Calibri" pitchFamily="34" charset="0"/>
              </a:rPr>
              <a:t>在會議開始前自行撰寫及練</a:t>
            </a:r>
            <a:r>
              <a:rPr lang="zh-TW" altLang="en-US" sz="3600" dirty="0" smtClean="0">
                <a:solidFill>
                  <a:srgbClr val="262626"/>
                </a:solidFill>
                <a:latin typeface="標楷體" panose="03000509000000000000" pitchFamily="65" charset="-120"/>
                <a:ea typeface="標楷體" panose="03000509000000000000" pitchFamily="65" charset="-120"/>
                <a:cs typeface="Calibri" pitchFamily="34" charset="0"/>
              </a:rPr>
              <a:t>習</a:t>
            </a:r>
            <a:endParaRPr lang="en-US" altLang="zh-TW" sz="3600" dirty="0" smtClean="0">
              <a:solidFill>
                <a:srgbClr val="262626"/>
              </a:solidFill>
              <a:latin typeface="標楷體" panose="03000509000000000000" pitchFamily="65" charset="-120"/>
              <a:ea typeface="標楷體" panose="03000509000000000000" pitchFamily="65" charset="-120"/>
              <a:cs typeface="Calibri" pitchFamily="34" charset="0"/>
            </a:endParaRPr>
          </a:p>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r>
              <a:rPr lang="zh-TW" altLang="en-US" sz="3600" dirty="0" smtClean="0">
                <a:solidFill>
                  <a:srgbClr val="262626"/>
                </a:solidFill>
                <a:latin typeface="標楷體" panose="03000509000000000000" pitchFamily="65" charset="-120"/>
                <a:ea typeface="標楷體" panose="03000509000000000000" pitchFamily="65" charset="-120"/>
                <a:cs typeface="Calibri" pitchFamily="34" charset="0"/>
              </a:rPr>
              <a:t>時長約一分鐘</a:t>
            </a:r>
            <a:endParaRPr lang="en-US" altLang="zh-TW" sz="3600" dirty="0" smtClean="0">
              <a:solidFill>
                <a:srgbClr val="262626"/>
              </a:solidFill>
              <a:latin typeface="標楷體" panose="03000509000000000000" pitchFamily="65" charset="-120"/>
              <a:ea typeface="標楷體" panose="03000509000000000000" pitchFamily="65" charset="-120"/>
              <a:cs typeface="Calibri" pitchFamily="34" charset="0"/>
            </a:endParaRPr>
          </a:p>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r>
              <a:rPr kumimoji="0" lang="zh-TW" altLang="en-US" sz="3600" b="0" i="0" u="none" strike="noStrike" kern="1200" cap="none" spc="0" normalizeH="0" baseline="0" noProof="0" dirty="0" smtClean="0">
                <a:ln>
                  <a:noFill/>
                </a:ln>
                <a:solidFill>
                  <a:srgbClr val="262626"/>
                </a:solidFill>
                <a:effectLst/>
                <a:uLnTx/>
                <a:uFillTx/>
                <a:latin typeface="標楷體" panose="03000509000000000000" pitchFamily="65" charset="-120"/>
                <a:ea typeface="標楷體" panose="03000509000000000000" pitchFamily="65" charset="-120"/>
                <a:cs typeface="Calibri" pitchFamily="34" charset="0"/>
              </a:rPr>
              <a:t>每個代表團均需發表</a:t>
            </a:r>
            <a:endParaRPr lang="en-US" altLang="zh-TW" sz="3600" dirty="0" smtClean="0">
              <a:solidFill>
                <a:srgbClr val="262626"/>
              </a:solidFill>
              <a:latin typeface="標楷體" panose="03000509000000000000" pitchFamily="65" charset="-120"/>
              <a:ea typeface="標楷體" panose="03000509000000000000" pitchFamily="65" charset="-120"/>
              <a:cs typeface="Calibri" pitchFamily="34" charset="0"/>
            </a:endParaRPr>
          </a:p>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r>
              <a:rPr kumimoji="0" lang="zh-TW" altLang="en-US" sz="3600" b="0" i="0" u="none" strike="noStrike" kern="1200" cap="none" spc="0" normalizeH="0" baseline="0" noProof="0" dirty="0" smtClean="0">
                <a:ln>
                  <a:noFill/>
                </a:ln>
                <a:solidFill>
                  <a:srgbClr val="262626"/>
                </a:solidFill>
                <a:effectLst/>
                <a:uLnTx/>
                <a:uFillTx/>
                <a:latin typeface="標楷體" panose="03000509000000000000" pitchFamily="65" charset="-120"/>
                <a:ea typeface="標楷體" panose="03000509000000000000" pitchFamily="65" charset="-120"/>
                <a:cs typeface="Calibri" pitchFamily="34" charset="0"/>
              </a:rPr>
              <a:t>是大家對你的「第一印象」</a:t>
            </a:r>
            <a:endParaRPr kumimoji="0" lang="en-US" altLang="zh-TW" sz="3600" b="0" i="0" u="none" strike="noStrike" kern="1200" cap="none" spc="0" normalizeH="0" baseline="0" noProof="0" dirty="0" smtClean="0">
              <a:ln>
                <a:noFill/>
              </a:ln>
              <a:solidFill>
                <a:srgbClr val="262626"/>
              </a:solidFill>
              <a:effectLst/>
              <a:uLnTx/>
              <a:uFillTx/>
              <a:latin typeface="標楷體" panose="03000509000000000000" pitchFamily="65" charset="-120"/>
              <a:ea typeface="標楷體" panose="03000509000000000000" pitchFamily="65" charset="-120"/>
              <a:cs typeface="Calibri" pitchFamily="34" charset="0"/>
            </a:endParaRPr>
          </a:p>
        </p:txBody>
      </p:sp>
      <p:pic>
        <p:nvPicPr>
          <p:cNvPr id="4" name="圖片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95530" y="3543454"/>
            <a:ext cx="4448470" cy="3314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TW" altLang="en-US" sz="7200" dirty="0">
                <a:latin typeface="標楷體" panose="03000509000000000000" pitchFamily="65" charset="-120"/>
                <a:ea typeface="標楷體" panose="03000509000000000000" pitchFamily="65" charset="-120"/>
              </a:rPr>
              <a:t>會議要點</a:t>
            </a:r>
            <a:endParaRPr lang="en-US" sz="7200" dirty="0">
              <a:latin typeface="標楷體" panose="03000509000000000000" pitchFamily="65" charset="-120"/>
              <a:ea typeface="標楷體" panose="03000509000000000000" pitchFamily="65" charset="-120"/>
            </a:endParaRPr>
          </a:p>
        </p:txBody>
      </p:sp>
      <p:sp>
        <p:nvSpPr>
          <p:cNvPr id="3" name="Content Placeholder 2"/>
          <p:cNvSpPr>
            <a:spLocks noGrp="1"/>
          </p:cNvSpPr>
          <p:nvPr>
            <p:ph idx="1"/>
          </p:nvPr>
        </p:nvSpPr>
        <p:spPr>
          <a:xfrm>
            <a:off x="1065066" y="2595562"/>
            <a:ext cx="7610476" cy="3670767"/>
          </a:xfrm>
        </p:spPr>
        <p:txBody>
          <a:bodyPr>
            <a:normAutofit/>
          </a:bodyPr>
          <a:lstStyle/>
          <a:p>
            <a:r>
              <a:rPr lang="zh-TW" altLang="en-US" sz="2800" dirty="0">
                <a:solidFill>
                  <a:srgbClr val="262626"/>
                </a:solidFill>
                <a:latin typeface="標楷體" panose="03000509000000000000" pitchFamily="65" charset="-120"/>
                <a:ea typeface="標楷體" panose="03000509000000000000" pitchFamily="65" charset="-120"/>
                <a:cs typeface="Calibri" pitchFamily="34" charset="0"/>
              </a:rPr>
              <a:t>不可以使用第一人稱</a:t>
            </a:r>
            <a:endParaRPr lang="en-US" sz="2800" dirty="0" smtClean="0">
              <a:solidFill>
                <a:srgbClr val="262626"/>
              </a:solidFill>
              <a:latin typeface="標楷體" panose="03000509000000000000" pitchFamily="65" charset="-120"/>
              <a:ea typeface="標楷體" panose="03000509000000000000" pitchFamily="65" charset="-120"/>
              <a:cs typeface="Calibri" pitchFamily="34" charset="0"/>
            </a:endParaRPr>
          </a:p>
          <a:p>
            <a:r>
              <a:rPr lang="zh-TW" altLang="en-US" sz="2800" dirty="0">
                <a:solidFill>
                  <a:srgbClr val="262626"/>
                </a:solidFill>
                <a:latin typeface="標楷體" panose="03000509000000000000" pitchFamily="65" charset="-120"/>
                <a:ea typeface="標楷體" panose="03000509000000000000" pitchFamily="65" charset="-120"/>
                <a:cs typeface="Calibri" pitchFamily="34" charset="0"/>
              </a:rPr>
              <a:t>與你的夥伴合作</a:t>
            </a:r>
            <a:endParaRPr lang="en-US" sz="2800" dirty="0" smtClean="0">
              <a:solidFill>
                <a:srgbClr val="262626"/>
              </a:solidFill>
              <a:latin typeface="標楷體" panose="03000509000000000000" pitchFamily="65" charset="-120"/>
              <a:ea typeface="標楷體" panose="03000509000000000000" pitchFamily="65" charset="-120"/>
              <a:cs typeface="Calibri" pitchFamily="34" charset="0"/>
            </a:endParaRPr>
          </a:p>
          <a:p>
            <a:r>
              <a:rPr lang="zh-TW" altLang="en-US" sz="2800" dirty="0" smtClean="0">
                <a:solidFill>
                  <a:srgbClr val="262626"/>
                </a:solidFill>
                <a:latin typeface="標楷體" panose="03000509000000000000" pitchFamily="65" charset="-120"/>
                <a:ea typeface="標楷體" panose="03000509000000000000" pitchFamily="65" charset="-120"/>
                <a:cs typeface="Calibri" pitchFamily="34" charset="0"/>
              </a:rPr>
              <a:t>透過</a:t>
            </a:r>
            <a:r>
              <a:rPr lang="en-US" altLang="zh-TW" sz="2800" dirty="0" smtClean="0">
                <a:solidFill>
                  <a:srgbClr val="262626"/>
                </a:solidFill>
                <a:latin typeface="標楷體" panose="03000509000000000000" pitchFamily="65" charset="-120"/>
                <a:ea typeface="標楷體" panose="03000509000000000000" pitchFamily="65" charset="-120"/>
                <a:cs typeface="Calibri" pitchFamily="34" charset="0"/>
              </a:rPr>
              <a:t>PAGE</a:t>
            </a:r>
            <a:r>
              <a:rPr lang="zh-TW" altLang="en-US" sz="2800" dirty="0" smtClean="0">
                <a:solidFill>
                  <a:srgbClr val="262626"/>
                </a:solidFill>
                <a:latin typeface="標楷體" panose="03000509000000000000" pitchFamily="65" charset="-120"/>
                <a:ea typeface="標楷體" panose="03000509000000000000" pitchFamily="65" charset="-120"/>
                <a:cs typeface="Calibri" pitchFamily="34" charset="0"/>
              </a:rPr>
              <a:t>傳遞紙條</a:t>
            </a:r>
            <a:endParaRPr lang="en-US" sz="2800" dirty="0" smtClean="0">
              <a:solidFill>
                <a:srgbClr val="262626"/>
              </a:solidFill>
              <a:latin typeface="標楷體" panose="03000509000000000000" pitchFamily="65" charset="-120"/>
              <a:ea typeface="標楷體" panose="03000509000000000000" pitchFamily="65" charset="-120"/>
              <a:cs typeface="Calibri" pitchFamily="34" charset="0"/>
            </a:endParaRPr>
          </a:p>
          <a:p>
            <a:r>
              <a:rPr lang="zh-TW" altLang="en-US" sz="2800" dirty="0">
                <a:solidFill>
                  <a:srgbClr val="262626"/>
                </a:solidFill>
                <a:latin typeface="標楷體" panose="03000509000000000000" pitchFamily="65" charset="-120"/>
                <a:ea typeface="標楷體" panose="03000509000000000000" pitchFamily="65" charset="-120"/>
                <a:cs typeface="Calibri" pitchFamily="34" charset="0"/>
              </a:rPr>
              <a:t>維持形象與</a:t>
            </a:r>
            <a:r>
              <a:rPr lang="zh-TW" altLang="en-US" sz="2800" dirty="0" smtClean="0">
                <a:solidFill>
                  <a:srgbClr val="262626"/>
                </a:solidFill>
                <a:latin typeface="標楷體" panose="03000509000000000000" pitchFamily="65" charset="-120"/>
                <a:ea typeface="標楷體" panose="03000509000000000000" pitchFamily="65" charset="-120"/>
                <a:cs typeface="Calibri" pitchFamily="34" charset="0"/>
              </a:rPr>
              <a:t>禮貌</a:t>
            </a:r>
            <a:endParaRPr lang="en-US" altLang="zh-TW" sz="2800" dirty="0" smtClean="0">
              <a:solidFill>
                <a:srgbClr val="262626"/>
              </a:solidFill>
              <a:latin typeface="標楷體" panose="03000509000000000000" pitchFamily="65" charset="-120"/>
              <a:ea typeface="標楷體" panose="03000509000000000000" pitchFamily="65" charset="-120"/>
              <a:cs typeface="Calibri" pitchFamily="34" charset="0"/>
            </a:endParaRPr>
          </a:p>
          <a:p>
            <a:r>
              <a:rPr lang="zh-TW" altLang="en-US" sz="2800" dirty="0">
                <a:solidFill>
                  <a:srgbClr val="262626"/>
                </a:solidFill>
                <a:latin typeface="標楷體" panose="03000509000000000000" pitchFamily="65" charset="-120"/>
                <a:ea typeface="標楷體" panose="03000509000000000000" pitchFamily="65" charset="-120"/>
                <a:cs typeface="Calibri" pitchFamily="34" charset="0"/>
              </a:rPr>
              <a:t>與其他國家合作</a:t>
            </a:r>
            <a:r>
              <a:rPr lang="zh-TW" altLang="en-US" sz="2800" dirty="0" smtClean="0">
                <a:solidFill>
                  <a:srgbClr val="262626"/>
                </a:solidFill>
                <a:latin typeface="標楷體" panose="03000509000000000000" pitchFamily="65" charset="-120"/>
                <a:ea typeface="標楷體" panose="03000509000000000000" pitchFamily="65" charset="-120"/>
                <a:cs typeface="Calibri" pitchFamily="34" charset="0"/>
              </a:rPr>
              <a:t>時，維持正確的國家立場</a:t>
            </a:r>
            <a:endParaRPr lang="en-US" sz="2800" dirty="0" smtClean="0">
              <a:solidFill>
                <a:srgbClr val="262626"/>
              </a:solidFill>
              <a:latin typeface="標楷體" panose="03000509000000000000" pitchFamily="65" charset="-120"/>
              <a:ea typeface="標楷體" panose="03000509000000000000" pitchFamily="65" charset="-120"/>
              <a:cs typeface="Calibri" pitchFamily="34" charset="0"/>
            </a:endParaRPr>
          </a:p>
          <a:p>
            <a:endParaRPr lang="en-US" sz="2800" dirty="0" smtClean="0">
              <a:latin typeface="標楷體" panose="03000509000000000000" pitchFamily="65" charset="-120"/>
              <a:ea typeface="標楷體" panose="03000509000000000000" pitchFamily="65" charset="-120"/>
              <a:cs typeface="Calibri" pitchFamily="34" charset="0"/>
            </a:endParaRPr>
          </a:p>
        </p:txBody>
      </p:sp>
    </p:spTree>
    <p:extLst>
      <p:ext uri="{BB962C8B-B14F-4D97-AF65-F5344CB8AC3E}">
        <p14:creationId xmlns="" xmlns:p14="http://schemas.microsoft.com/office/powerpoint/2010/main" val="1946746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Custom 1">
      <a:dk1>
        <a:sysClr val="windowText" lastClr="000000"/>
      </a:dk1>
      <a:lt1>
        <a:sysClr val="window" lastClr="FFFFFF"/>
      </a:lt1>
      <a:dk2>
        <a:srgbClr val="09213B"/>
      </a:dk2>
      <a:lt2>
        <a:srgbClr val="D5EDF4"/>
      </a:lt2>
      <a:accent1>
        <a:srgbClr val="063672"/>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13512</TotalTime>
  <Words>4142</Words>
  <Application>Microsoft Office PowerPoint</Application>
  <PresentationFormat>如螢幕大小 (4:3)</PresentationFormat>
  <Paragraphs>233</Paragraphs>
  <Slides>26</Slides>
  <Notes>21</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Perception</vt:lpstr>
      <vt:lpstr>議會程序與規則</vt:lpstr>
      <vt:lpstr>什麼是議會程序規則?</vt:lpstr>
      <vt:lpstr>ROP的步驟 (Role Of Procedure)</vt:lpstr>
      <vt:lpstr>議會規則大綱</vt:lpstr>
      <vt:lpstr>第一部分 </vt:lpstr>
      <vt:lpstr>點名(Roll Call)</vt:lpstr>
      <vt:lpstr>多數決原則</vt:lpstr>
      <vt:lpstr>立場簡述(Opening Speech)</vt:lpstr>
      <vt:lpstr>會議要點</vt:lpstr>
      <vt:lpstr>常設發言人名單 (General Speaker List)</vt:lpstr>
      <vt:lpstr>發言時間</vt:lpstr>
      <vt:lpstr>動議 (Motion)</vt:lpstr>
      <vt:lpstr>正式協商 (Moderated Caucus)</vt:lpstr>
      <vt:lpstr>非正式協商(遊說時間)</vt:lpstr>
      <vt:lpstr>如何提出非正式協商?</vt:lpstr>
      <vt:lpstr>各項問題</vt:lpstr>
      <vt:lpstr>文件</vt:lpstr>
      <vt:lpstr>立場文件(Position Paper)</vt:lpstr>
      <vt:lpstr>投影片 19</vt:lpstr>
      <vt:lpstr>投影片 20</vt:lpstr>
      <vt:lpstr>投影片 21</vt:lpstr>
      <vt:lpstr>投影片 22</vt:lpstr>
      <vt:lpstr>第三部分</vt:lpstr>
      <vt:lpstr>停止討論</vt:lpstr>
      <vt:lpstr>會議要點</vt:lpstr>
      <vt:lpstr>The End!</vt:lpstr>
    </vt:vector>
  </TitlesOfParts>
  <Company>National Taiwan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THIMUN Rules of Procedure</dc:title>
  <dc:creator>Frances Lee</dc:creator>
  <cp:lastModifiedBy>Christine</cp:lastModifiedBy>
  <cp:revision>159</cp:revision>
  <dcterms:created xsi:type="dcterms:W3CDTF">2014-03-06T07:30:24Z</dcterms:created>
  <dcterms:modified xsi:type="dcterms:W3CDTF">2017-04-11T15:55:39Z</dcterms:modified>
</cp:coreProperties>
</file>